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44"/>
  </p:notesMasterIdLst>
  <p:sldIdLst>
    <p:sldId id="266" r:id="rId2"/>
    <p:sldId id="257" r:id="rId3"/>
    <p:sldId id="306" r:id="rId4"/>
    <p:sldId id="267" r:id="rId5"/>
    <p:sldId id="278" r:id="rId6"/>
    <p:sldId id="259" r:id="rId7"/>
    <p:sldId id="269" r:id="rId8"/>
    <p:sldId id="271" r:id="rId9"/>
    <p:sldId id="260" r:id="rId10"/>
    <p:sldId id="272" r:id="rId11"/>
    <p:sldId id="273" r:id="rId12"/>
    <p:sldId id="274" r:id="rId13"/>
    <p:sldId id="275" r:id="rId14"/>
    <p:sldId id="277" r:id="rId15"/>
    <p:sldId id="276" r:id="rId16"/>
    <p:sldId id="265" r:id="rId17"/>
    <p:sldId id="261" r:id="rId18"/>
    <p:sldId id="279" r:id="rId19"/>
    <p:sldId id="280" r:id="rId20"/>
    <p:sldId id="285" r:id="rId21"/>
    <p:sldId id="281" r:id="rId22"/>
    <p:sldId id="282" r:id="rId23"/>
    <p:sldId id="283" r:id="rId24"/>
    <p:sldId id="284" r:id="rId25"/>
    <p:sldId id="286" r:id="rId26"/>
    <p:sldId id="287" r:id="rId27"/>
    <p:sldId id="295" r:id="rId28"/>
    <p:sldId id="298" r:id="rId29"/>
    <p:sldId id="289" r:id="rId30"/>
    <p:sldId id="293" r:id="rId31"/>
    <p:sldId id="296" r:id="rId32"/>
    <p:sldId id="294" r:id="rId33"/>
    <p:sldId id="299" r:id="rId34"/>
    <p:sldId id="300" r:id="rId35"/>
    <p:sldId id="301" r:id="rId36"/>
    <p:sldId id="305" r:id="rId37"/>
    <p:sldId id="303" r:id="rId38"/>
    <p:sldId id="304" r:id="rId39"/>
    <p:sldId id="288" r:id="rId40"/>
    <p:sldId id="307" r:id="rId41"/>
    <p:sldId id="292" r:id="rId42"/>
    <p:sldId id="291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始" id="{4CBA1B4B-3F98-4709-A92D-4EFC5711CA2E}">
          <p14:sldIdLst>
            <p14:sldId id="266"/>
          </p14:sldIdLst>
        </p14:section>
        <p14:section name="大势" id="{459E030B-3A56-42B3-9FBE-48DE361183D8}">
          <p14:sldIdLst>
            <p14:sldId id="257"/>
            <p14:sldId id="306"/>
            <p14:sldId id="267"/>
          </p14:sldIdLst>
        </p14:section>
        <p14:section name="分布式概要" id="{AB4EBB1F-9FEE-4EE9-80AD-E20EDD641511}">
          <p14:sldIdLst>
            <p14:sldId id="278"/>
            <p14:sldId id="259"/>
            <p14:sldId id="269"/>
            <p14:sldId id="271"/>
            <p14:sldId id="260"/>
            <p14:sldId id="272"/>
            <p14:sldId id="273"/>
            <p14:sldId id="274"/>
            <p14:sldId id="275"/>
            <p14:sldId id="277"/>
            <p14:sldId id="276"/>
            <p14:sldId id="265"/>
            <p14:sldId id="261"/>
          </p14:sldIdLst>
        </p14:section>
        <p14:section name="Vertx介绍" id="{C41D7C35-E815-45D1-B7A3-46F62AC45DC9}">
          <p14:sldIdLst>
            <p14:sldId id="279"/>
            <p14:sldId id="280"/>
            <p14:sldId id="285"/>
            <p14:sldId id="281"/>
            <p14:sldId id="282"/>
            <p14:sldId id="283"/>
            <p14:sldId id="284"/>
            <p14:sldId id="286"/>
            <p14:sldId id="287"/>
            <p14:sldId id="295"/>
            <p14:sldId id="298"/>
          </p14:sldIdLst>
        </p14:section>
        <p14:section name="动手实验" id="{3D6C70F5-D746-4397-84AC-A1EB9A33D55D}">
          <p14:sldIdLst>
            <p14:sldId id="289"/>
            <p14:sldId id="293"/>
            <p14:sldId id="296"/>
            <p14:sldId id="294"/>
            <p14:sldId id="299"/>
            <p14:sldId id="300"/>
            <p14:sldId id="301"/>
            <p14:sldId id="305"/>
          </p14:sldIdLst>
        </p14:section>
        <p14:section name="生产案例演示" id="{152D4025-38DB-47BB-88B7-AC7D39ECE826}">
          <p14:sldIdLst>
            <p14:sldId id="303"/>
            <p14:sldId id="304"/>
          </p14:sldIdLst>
        </p14:section>
        <p14:section name="附" id="{4759EE46-D971-4EED-9324-659ED8A1E5C6}">
          <p14:sldIdLst>
            <p14:sldId id="288"/>
            <p14:sldId id="307"/>
            <p14:sldId id="292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3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743" autoAdjust="0"/>
  </p:normalViewPr>
  <p:slideViewPr>
    <p:cSldViewPr>
      <p:cViewPr>
        <p:scale>
          <a:sx n="76" d="100"/>
          <a:sy n="76" d="100"/>
        </p:scale>
        <p:origin x="1230" y="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566A11-94D8-48AF-BB18-30C5CF39BB89}" type="doc">
      <dgm:prSet loTypeId="urn:microsoft.com/office/officeart/2005/8/layout/cycle8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2838FCF-F58C-46C5-80BE-B1C8CA224D2D}">
      <dgm:prSet phldrT="[文本]"/>
      <dgm:spPr/>
      <dgm:t>
        <a:bodyPr/>
        <a:lstStyle/>
        <a:p>
          <a:r>
            <a:rPr lang="zh-CN" altLang="en-US" dirty="0" smtClean="0"/>
            <a:t>高性能</a:t>
          </a:r>
          <a:endParaRPr lang="zh-CN" altLang="en-US" dirty="0"/>
        </a:p>
      </dgm:t>
    </dgm:pt>
    <dgm:pt modelId="{9F405A9D-A449-4E7D-9F05-AF28569D2CC7}" type="parTrans" cxnId="{B88F6BE4-E712-48DD-8AC0-63760E13FC6D}">
      <dgm:prSet/>
      <dgm:spPr/>
      <dgm:t>
        <a:bodyPr/>
        <a:lstStyle/>
        <a:p>
          <a:endParaRPr lang="zh-CN" altLang="en-US"/>
        </a:p>
      </dgm:t>
    </dgm:pt>
    <dgm:pt modelId="{086D8427-90C6-4866-8B23-2594001EFFBA}" type="sibTrans" cxnId="{B88F6BE4-E712-48DD-8AC0-63760E13FC6D}">
      <dgm:prSet/>
      <dgm:spPr/>
      <dgm:t>
        <a:bodyPr/>
        <a:lstStyle/>
        <a:p>
          <a:endParaRPr lang="zh-CN" altLang="en-US"/>
        </a:p>
      </dgm:t>
    </dgm:pt>
    <dgm:pt modelId="{ED63BDFF-48CB-4147-90AF-6C9B6EF0FE16}">
      <dgm:prSet phldrT="[文本]"/>
      <dgm:spPr/>
      <dgm:t>
        <a:bodyPr/>
        <a:lstStyle/>
        <a:p>
          <a:r>
            <a:rPr lang="zh-CN" altLang="en-US" dirty="0" smtClean="0"/>
            <a:t>可扩展</a:t>
          </a:r>
          <a:endParaRPr lang="zh-CN" altLang="en-US" dirty="0"/>
        </a:p>
      </dgm:t>
    </dgm:pt>
    <dgm:pt modelId="{15831FA4-DE4E-4A02-B507-C0D7728D51A7}" type="parTrans" cxnId="{795BF868-82B6-4D26-8F0E-7702C329F67B}">
      <dgm:prSet/>
      <dgm:spPr/>
      <dgm:t>
        <a:bodyPr/>
        <a:lstStyle/>
        <a:p>
          <a:endParaRPr lang="zh-CN" altLang="en-US"/>
        </a:p>
      </dgm:t>
    </dgm:pt>
    <dgm:pt modelId="{85EDFE7A-EC60-4AA3-A9C3-9E70BC385502}" type="sibTrans" cxnId="{795BF868-82B6-4D26-8F0E-7702C329F67B}">
      <dgm:prSet/>
      <dgm:spPr/>
      <dgm:t>
        <a:bodyPr/>
        <a:lstStyle/>
        <a:p>
          <a:endParaRPr lang="zh-CN" altLang="en-US"/>
        </a:p>
      </dgm:t>
    </dgm:pt>
    <dgm:pt modelId="{3AB3D745-D674-4959-8145-9352A430A568}">
      <dgm:prSet phldrT="[文本]"/>
      <dgm:spPr/>
      <dgm:t>
        <a:bodyPr/>
        <a:lstStyle/>
        <a:p>
          <a:r>
            <a:rPr lang="zh-CN" altLang="en-US" dirty="0" smtClean="0"/>
            <a:t>可伸缩</a:t>
          </a:r>
          <a:endParaRPr lang="zh-CN" altLang="en-US" dirty="0"/>
        </a:p>
      </dgm:t>
    </dgm:pt>
    <dgm:pt modelId="{079041BA-B44A-439C-A748-52550EFE851E}" type="parTrans" cxnId="{6280DDB7-EB16-47B7-9EFC-23527AE99B32}">
      <dgm:prSet/>
      <dgm:spPr/>
      <dgm:t>
        <a:bodyPr/>
        <a:lstStyle/>
        <a:p>
          <a:endParaRPr lang="zh-CN" altLang="en-US"/>
        </a:p>
      </dgm:t>
    </dgm:pt>
    <dgm:pt modelId="{A3428756-274A-4013-B3E2-89541F77D462}" type="sibTrans" cxnId="{6280DDB7-EB16-47B7-9EFC-23527AE99B32}">
      <dgm:prSet/>
      <dgm:spPr/>
      <dgm:t>
        <a:bodyPr/>
        <a:lstStyle/>
        <a:p>
          <a:endParaRPr lang="zh-CN" altLang="en-US"/>
        </a:p>
      </dgm:t>
    </dgm:pt>
    <dgm:pt modelId="{03AD4677-86F4-4652-B1B0-3FAB67D93251}">
      <dgm:prSet phldrT="[文本]"/>
      <dgm:spPr/>
      <dgm:t>
        <a:bodyPr/>
        <a:lstStyle/>
        <a:p>
          <a:r>
            <a:rPr lang="zh-CN" altLang="en-US" dirty="0" smtClean="0"/>
            <a:t>高可用</a:t>
          </a:r>
          <a:endParaRPr lang="zh-CN" altLang="en-US" dirty="0"/>
        </a:p>
      </dgm:t>
    </dgm:pt>
    <dgm:pt modelId="{A9156B4F-C24A-469C-8530-57CCC080E46D}" type="parTrans" cxnId="{0EA6EC08-8F44-4C2E-B867-B390D9531AC3}">
      <dgm:prSet/>
      <dgm:spPr/>
      <dgm:t>
        <a:bodyPr/>
        <a:lstStyle/>
        <a:p>
          <a:endParaRPr lang="zh-CN" altLang="en-US"/>
        </a:p>
      </dgm:t>
    </dgm:pt>
    <dgm:pt modelId="{5544285A-43E7-4BF8-8AEB-DCDC74979AD3}" type="sibTrans" cxnId="{0EA6EC08-8F44-4C2E-B867-B390D9531AC3}">
      <dgm:prSet/>
      <dgm:spPr/>
      <dgm:t>
        <a:bodyPr/>
        <a:lstStyle/>
        <a:p>
          <a:endParaRPr lang="zh-CN" altLang="en-US"/>
        </a:p>
      </dgm:t>
    </dgm:pt>
    <dgm:pt modelId="{6F98AD93-C94E-4002-94F9-0D9F481FC724}">
      <dgm:prSet phldrT="[文本]"/>
      <dgm:spPr/>
      <dgm:t>
        <a:bodyPr/>
        <a:lstStyle/>
        <a:p>
          <a:r>
            <a:rPr lang="zh-CN" altLang="en-US" b="0" i="0" dirty="0" smtClean="0"/>
            <a:t>异构交互</a:t>
          </a:r>
          <a:endParaRPr lang="zh-CN" altLang="en-US" dirty="0"/>
        </a:p>
      </dgm:t>
    </dgm:pt>
    <dgm:pt modelId="{07584E06-D1CB-4CF2-B00B-D553E60942D0}" type="parTrans" cxnId="{195BDA29-5A9C-4830-851A-E7B5A67D11BE}">
      <dgm:prSet/>
      <dgm:spPr/>
      <dgm:t>
        <a:bodyPr/>
        <a:lstStyle/>
        <a:p>
          <a:endParaRPr lang="zh-CN" altLang="en-US"/>
        </a:p>
      </dgm:t>
    </dgm:pt>
    <dgm:pt modelId="{E06F2F15-053A-4DD7-AE13-E8CBF37476E9}" type="sibTrans" cxnId="{195BDA29-5A9C-4830-851A-E7B5A67D11BE}">
      <dgm:prSet/>
      <dgm:spPr/>
      <dgm:t>
        <a:bodyPr/>
        <a:lstStyle/>
        <a:p>
          <a:endParaRPr lang="zh-CN" altLang="en-US"/>
        </a:p>
      </dgm:t>
    </dgm:pt>
    <dgm:pt modelId="{0AF96C91-8090-4D5A-AA1E-7BD4AA62D563}">
      <dgm:prSet phldrT="[文本]"/>
      <dgm:spPr/>
      <dgm:t>
        <a:bodyPr/>
        <a:lstStyle/>
        <a:p>
          <a:r>
            <a:rPr lang="zh-CN" altLang="en-US" dirty="0" smtClean="0"/>
            <a:t>安全</a:t>
          </a:r>
          <a:endParaRPr lang="zh-CN" altLang="en-US" dirty="0"/>
        </a:p>
      </dgm:t>
    </dgm:pt>
    <dgm:pt modelId="{2F8DF989-B083-4B4F-9405-42FDAC32934D}" type="parTrans" cxnId="{C224B913-105A-4FFC-8C20-32C3D9DD35F0}">
      <dgm:prSet/>
      <dgm:spPr/>
      <dgm:t>
        <a:bodyPr/>
        <a:lstStyle/>
        <a:p>
          <a:endParaRPr lang="zh-CN" altLang="en-US"/>
        </a:p>
      </dgm:t>
    </dgm:pt>
    <dgm:pt modelId="{90846778-D38B-4D26-BDD9-2A418B47F9E7}" type="sibTrans" cxnId="{C224B913-105A-4FFC-8C20-32C3D9DD35F0}">
      <dgm:prSet/>
      <dgm:spPr/>
      <dgm:t>
        <a:bodyPr/>
        <a:lstStyle/>
        <a:p>
          <a:endParaRPr lang="zh-CN" altLang="en-US"/>
        </a:p>
      </dgm:t>
    </dgm:pt>
    <dgm:pt modelId="{E65C32FE-BC3A-4EE2-8B38-4A9F6E228712}">
      <dgm:prSet phldrT="[文本]"/>
      <dgm:spPr/>
      <dgm:t>
        <a:bodyPr/>
        <a:lstStyle/>
        <a:p>
          <a:r>
            <a:rPr lang="zh-CN" altLang="en-US" dirty="0" smtClean="0"/>
            <a:t>高并发</a:t>
          </a:r>
          <a:endParaRPr lang="zh-CN" altLang="en-US" dirty="0"/>
        </a:p>
      </dgm:t>
    </dgm:pt>
    <dgm:pt modelId="{B96C81C3-DAA9-41D5-AB2B-EEAF1CC2B61B}" type="parTrans" cxnId="{B18C4B0D-869A-4EC9-AB7A-323319D569FC}">
      <dgm:prSet/>
      <dgm:spPr/>
      <dgm:t>
        <a:bodyPr/>
        <a:lstStyle/>
        <a:p>
          <a:endParaRPr lang="zh-CN" altLang="en-US"/>
        </a:p>
      </dgm:t>
    </dgm:pt>
    <dgm:pt modelId="{EBF84E62-E2F9-442E-80CA-BFD7AE92FE52}" type="sibTrans" cxnId="{B18C4B0D-869A-4EC9-AB7A-323319D569FC}">
      <dgm:prSet/>
      <dgm:spPr/>
      <dgm:t>
        <a:bodyPr/>
        <a:lstStyle/>
        <a:p>
          <a:endParaRPr lang="zh-CN" altLang="en-US"/>
        </a:p>
      </dgm:t>
    </dgm:pt>
    <dgm:pt modelId="{9C2F0BFD-AB59-42D8-BF67-098AD54D1800}">
      <dgm:prSet phldrT="[文本]"/>
      <dgm:spPr/>
      <dgm:t>
        <a:bodyPr/>
        <a:lstStyle/>
        <a:p>
          <a:r>
            <a:rPr lang="zh-CN" altLang="en-US" dirty="0" smtClean="0"/>
            <a:t>高吞吐</a:t>
          </a:r>
          <a:endParaRPr lang="zh-CN" altLang="en-US" dirty="0"/>
        </a:p>
      </dgm:t>
    </dgm:pt>
    <dgm:pt modelId="{4841EED6-2824-4924-96F5-18B22812F1DA}" type="parTrans" cxnId="{086209D7-8BAE-43A3-87EB-EF78ABB274BA}">
      <dgm:prSet/>
      <dgm:spPr/>
      <dgm:t>
        <a:bodyPr/>
        <a:lstStyle/>
        <a:p>
          <a:endParaRPr lang="zh-CN" altLang="en-US"/>
        </a:p>
      </dgm:t>
    </dgm:pt>
    <dgm:pt modelId="{FA695082-A028-49B0-95B6-646DD4B7140E}" type="sibTrans" cxnId="{086209D7-8BAE-43A3-87EB-EF78ABB274BA}">
      <dgm:prSet/>
      <dgm:spPr/>
      <dgm:t>
        <a:bodyPr/>
        <a:lstStyle/>
        <a:p>
          <a:endParaRPr lang="zh-CN" altLang="en-US"/>
        </a:p>
      </dgm:t>
    </dgm:pt>
    <dgm:pt modelId="{5AB34B9A-9A75-49B9-AA24-BB01456DB389}">
      <dgm:prSet phldrT="[文本]"/>
      <dgm:spPr/>
      <dgm:t>
        <a:bodyPr/>
        <a:lstStyle/>
        <a:p>
          <a:r>
            <a:rPr lang="zh-CN" altLang="en-US" dirty="0" smtClean="0"/>
            <a:t>新业务上线不影响生产系统</a:t>
          </a:r>
          <a:endParaRPr lang="zh-CN" altLang="en-US" dirty="0"/>
        </a:p>
      </dgm:t>
    </dgm:pt>
    <dgm:pt modelId="{FFD26467-2DA6-4D3D-AAF7-B3FECE983526}" type="parTrans" cxnId="{A38FCAC9-06BB-4CF0-8FB8-D4EC68DBAD4B}">
      <dgm:prSet/>
      <dgm:spPr/>
      <dgm:t>
        <a:bodyPr/>
        <a:lstStyle/>
        <a:p>
          <a:endParaRPr lang="zh-CN" altLang="en-US"/>
        </a:p>
      </dgm:t>
    </dgm:pt>
    <dgm:pt modelId="{D0D5E0B4-16CF-4E37-874D-D343FF348B52}" type="sibTrans" cxnId="{A38FCAC9-06BB-4CF0-8FB8-D4EC68DBAD4B}">
      <dgm:prSet/>
      <dgm:spPr/>
      <dgm:t>
        <a:bodyPr/>
        <a:lstStyle/>
        <a:p>
          <a:endParaRPr lang="zh-CN" altLang="en-US"/>
        </a:p>
      </dgm:t>
    </dgm:pt>
    <dgm:pt modelId="{9F598452-3CE5-40ED-B25B-581C8B539DEB}">
      <dgm:prSet phldrT="[文本]"/>
      <dgm:spPr/>
      <dgm:t>
        <a:bodyPr/>
        <a:lstStyle/>
        <a:p>
          <a:r>
            <a:rPr lang="zh-CN" altLang="en-US" dirty="0" smtClean="0"/>
            <a:t>可方便地增减服务节点</a:t>
          </a:r>
          <a:endParaRPr lang="zh-CN" altLang="en-US" dirty="0"/>
        </a:p>
      </dgm:t>
    </dgm:pt>
    <dgm:pt modelId="{872C32D2-E791-4609-B43A-6B232A41F67F}" type="parTrans" cxnId="{B611DDDD-F3FA-4224-B504-2981DA8508FC}">
      <dgm:prSet/>
      <dgm:spPr/>
      <dgm:t>
        <a:bodyPr/>
        <a:lstStyle/>
        <a:p>
          <a:endParaRPr lang="zh-CN" altLang="en-US"/>
        </a:p>
      </dgm:t>
    </dgm:pt>
    <dgm:pt modelId="{A2AAFA0C-8424-4A12-AF05-E321E1F44D3C}" type="sibTrans" cxnId="{B611DDDD-F3FA-4224-B504-2981DA8508FC}">
      <dgm:prSet/>
      <dgm:spPr/>
      <dgm:t>
        <a:bodyPr/>
        <a:lstStyle/>
        <a:p>
          <a:endParaRPr lang="zh-CN" altLang="en-US"/>
        </a:p>
      </dgm:t>
    </dgm:pt>
    <dgm:pt modelId="{3F047992-01C8-4D36-A18C-9EA3ACD02B0E}">
      <dgm:prSet phldrT="[文本]"/>
      <dgm:spPr/>
      <dgm:t>
        <a:bodyPr/>
        <a:lstStyle/>
        <a:p>
          <a:r>
            <a:rPr lang="zh-CN" altLang="en-US" dirty="0" smtClean="0"/>
            <a:t>服务冗余与</a:t>
          </a:r>
          <a:r>
            <a:rPr lang="en-US" altLang="zh-CN" dirty="0" smtClean="0"/>
            <a:t>Fail Over</a:t>
          </a:r>
          <a:endParaRPr lang="zh-CN" altLang="en-US" dirty="0"/>
        </a:p>
      </dgm:t>
    </dgm:pt>
    <dgm:pt modelId="{7C9AFD19-5F8A-4EE8-9AD3-D686683F2E1D}" type="parTrans" cxnId="{1AA173E5-96B9-4B8A-B2CF-5483A6EB6FA2}">
      <dgm:prSet/>
      <dgm:spPr/>
      <dgm:t>
        <a:bodyPr/>
        <a:lstStyle/>
        <a:p>
          <a:endParaRPr lang="zh-CN" altLang="en-US"/>
        </a:p>
      </dgm:t>
    </dgm:pt>
    <dgm:pt modelId="{1EA77818-E169-4A09-843F-113BD69701E4}" type="sibTrans" cxnId="{1AA173E5-96B9-4B8A-B2CF-5483A6EB6FA2}">
      <dgm:prSet/>
      <dgm:spPr/>
      <dgm:t>
        <a:bodyPr/>
        <a:lstStyle/>
        <a:p>
          <a:endParaRPr lang="zh-CN" altLang="en-US"/>
        </a:p>
      </dgm:t>
    </dgm:pt>
    <dgm:pt modelId="{A8C18E68-96C1-4B1B-BDB4-F3CAAF0B985D}">
      <dgm:prSet phldrT="[文本]"/>
      <dgm:spPr/>
      <dgm:t>
        <a:bodyPr/>
        <a:lstStyle/>
        <a:p>
          <a:r>
            <a:rPr lang="zh-CN" altLang="en-US" dirty="0" smtClean="0"/>
            <a:t>应对攻击与窃密</a:t>
          </a:r>
          <a:endParaRPr lang="zh-CN" altLang="en-US" dirty="0"/>
        </a:p>
      </dgm:t>
    </dgm:pt>
    <dgm:pt modelId="{70EBBFCE-EE93-4DD0-8B84-7F19D89C32D1}" type="parTrans" cxnId="{6F7B2B4A-9922-4733-B00F-0FE2BAE42F30}">
      <dgm:prSet/>
      <dgm:spPr/>
      <dgm:t>
        <a:bodyPr/>
        <a:lstStyle/>
        <a:p>
          <a:endParaRPr lang="zh-CN" altLang="en-US"/>
        </a:p>
      </dgm:t>
    </dgm:pt>
    <dgm:pt modelId="{6E0DF7FB-1CBB-4275-8428-4F1FA57372C6}" type="sibTrans" cxnId="{6F7B2B4A-9922-4733-B00F-0FE2BAE42F30}">
      <dgm:prSet/>
      <dgm:spPr/>
      <dgm:t>
        <a:bodyPr/>
        <a:lstStyle/>
        <a:p>
          <a:endParaRPr lang="zh-CN" altLang="en-US"/>
        </a:p>
      </dgm:t>
    </dgm:pt>
    <dgm:pt modelId="{9C3FB1EE-1AE1-4406-A6A5-10D4C48791BD}">
      <dgm:prSet phldrT="[文本]"/>
      <dgm:spPr/>
      <dgm:t>
        <a:bodyPr/>
        <a:lstStyle/>
        <a:p>
          <a:r>
            <a:rPr lang="zh-CN" altLang="en-US" dirty="0" smtClean="0"/>
            <a:t>友好的系统间集成</a:t>
          </a:r>
          <a:endParaRPr lang="zh-CN" altLang="en-US" dirty="0"/>
        </a:p>
      </dgm:t>
    </dgm:pt>
    <dgm:pt modelId="{8835A881-B89E-4C28-9D3F-987FF4CCE4C3}" type="parTrans" cxnId="{14219C0E-6C5C-4BE0-B434-E0BFB7A94573}">
      <dgm:prSet/>
      <dgm:spPr/>
      <dgm:t>
        <a:bodyPr/>
        <a:lstStyle/>
        <a:p>
          <a:endParaRPr lang="zh-CN" altLang="en-US"/>
        </a:p>
      </dgm:t>
    </dgm:pt>
    <dgm:pt modelId="{7311853B-E772-42D1-8318-F3540E90C961}" type="sibTrans" cxnId="{14219C0E-6C5C-4BE0-B434-E0BFB7A94573}">
      <dgm:prSet/>
      <dgm:spPr/>
      <dgm:t>
        <a:bodyPr/>
        <a:lstStyle/>
        <a:p>
          <a:endParaRPr lang="zh-CN" altLang="en-US"/>
        </a:p>
      </dgm:t>
    </dgm:pt>
    <dgm:pt modelId="{7A66C2AC-F1C2-4654-ABE6-1FA93C55D613}" type="pres">
      <dgm:prSet presAssocID="{B0566A11-94D8-48AF-BB18-30C5CF39BB8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E9D74F5-9689-4E88-BDC9-317127D7C82F}" type="pres">
      <dgm:prSet presAssocID="{B0566A11-94D8-48AF-BB18-30C5CF39BB89}" presName="wedge1" presStyleLbl="node1" presStyleIdx="0" presStyleCnt="6"/>
      <dgm:spPr/>
      <dgm:t>
        <a:bodyPr/>
        <a:lstStyle/>
        <a:p>
          <a:endParaRPr lang="zh-CN" altLang="en-US"/>
        </a:p>
      </dgm:t>
    </dgm:pt>
    <dgm:pt modelId="{731BE7BD-2BFF-46CA-B185-95EF9846930D}" type="pres">
      <dgm:prSet presAssocID="{B0566A11-94D8-48AF-BB18-30C5CF39BB89}" presName="dummy1a" presStyleCnt="0"/>
      <dgm:spPr/>
    </dgm:pt>
    <dgm:pt modelId="{F65A6DF2-D919-4C6B-8FD9-5783318C02DC}" type="pres">
      <dgm:prSet presAssocID="{B0566A11-94D8-48AF-BB18-30C5CF39BB89}" presName="dummy1b" presStyleCnt="0"/>
      <dgm:spPr/>
    </dgm:pt>
    <dgm:pt modelId="{D2830F13-3705-4237-8DF9-21A18B31762E}" type="pres">
      <dgm:prSet presAssocID="{B0566A11-94D8-48AF-BB18-30C5CF39BB89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715BD9-22F7-4D2A-8C1B-ECC0140E9157}" type="pres">
      <dgm:prSet presAssocID="{B0566A11-94D8-48AF-BB18-30C5CF39BB89}" presName="wedge2" presStyleLbl="node1" presStyleIdx="1" presStyleCnt="6"/>
      <dgm:spPr/>
      <dgm:t>
        <a:bodyPr/>
        <a:lstStyle/>
        <a:p>
          <a:endParaRPr lang="zh-CN" altLang="en-US"/>
        </a:p>
      </dgm:t>
    </dgm:pt>
    <dgm:pt modelId="{02FAB173-7FB8-4D0C-A72C-59BA556DC0A1}" type="pres">
      <dgm:prSet presAssocID="{B0566A11-94D8-48AF-BB18-30C5CF39BB89}" presName="dummy2a" presStyleCnt="0"/>
      <dgm:spPr/>
    </dgm:pt>
    <dgm:pt modelId="{4C011D61-DAE6-4EF8-83CA-F2AA123837EF}" type="pres">
      <dgm:prSet presAssocID="{B0566A11-94D8-48AF-BB18-30C5CF39BB89}" presName="dummy2b" presStyleCnt="0"/>
      <dgm:spPr/>
    </dgm:pt>
    <dgm:pt modelId="{BD8D2650-9F5B-47C6-BB3C-05A68BA19684}" type="pres">
      <dgm:prSet presAssocID="{B0566A11-94D8-48AF-BB18-30C5CF39BB89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018A0A-F1A4-4A57-BE40-49BF6598ED7A}" type="pres">
      <dgm:prSet presAssocID="{B0566A11-94D8-48AF-BB18-30C5CF39BB89}" presName="wedge3" presStyleLbl="node1" presStyleIdx="2" presStyleCnt="6"/>
      <dgm:spPr/>
      <dgm:t>
        <a:bodyPr/>
        <a:lstStyle/>
        <a:p>
          <a:endParaRPr lang="zh-CN" altLang="en-US"/>
        </a:p>
      </dgm:t>
    </dgm:pt>
    <dgm:pt modelId="{3F652A83-5F81-47DC-90EC-80A8A09C0267}" type="pres">
      <dgm:prSet presAssocID="{B0566A11-94D8-48AF-BB18-30C5CF39BB89}" presName="dummy3a" presStyleCnt="0"/>
      <dgm:spPr/>
    </dgm:pt>
    <dgm:pt modelId="{D85F81DA-DE10-4E75-9499-0338FD3AC1ED}" type="pres">
      <dgm:prSet presAssocID="{B0566A11-94D8-48AF-BB18-30C5CF39BB89}" presName="dummy3b" presStyleCnt="0"/>
      <dgm:spPr/>
    </dgm:pt>
    <dgm:pt modelId="{92EDFF2E-2E18-476A-B5CB-420D0A8AFDA2}" type="pres">
      <dgm:prSet presAssocID="{B0566A11-94D8-48AF-BB18-30C5CF39BB89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3CFA27-089E-4C9B-A211-39FEEB5E6B8E}" type="pres">
      <dgm:prSet presAssocID="{B0566A11-94D8-48AF-BB18-30C5CF39BB89}" presName="wedge4" presStyleLbl="node1" presStyleIdx="3" presStyleCnt="6"/>
      <dgm:spPr/>
      <dgm:t>
        <a:bodyPr/>
        <a:lstStyle/>
        <a:p>
          <a:endParaRPr lang="zh-CN" altLang="en-US"/>
        </a:p>
      </dgm:t>
    </dgm:pt>
    <dgm:pt modelId="{3E2044BC-3F86-4A5B-A0C5-2D91C84816BE}" type="pres">
      <dgm:prSet presAssocID="{B0566A11-94D8-48AF-BB18-30C5CF39BB89}" presName="dummy4a" presStyleCnt="0"/>
      <dgm:spPr/>
    </dgm:pt>
    <dgm:pt modelId="{7ECF18A0-2527-487A-AD7C-79D163728CFE}" type="pres">
      <dgm:prSet presAssocID="{B0566A11-94D8-48AF-BB18-30C5CF39BB89}" presName="dummy4b" presStyleCnt="0"/>
      <dgm:spPr/>
    </dgm:pt>
    <dgm:pt modelId="{E997B775-0FE6-45B0-8B1C-1B933BF95F0E}" type="pres">
      <dgm:prSet presAssocID="{B0566A11-94D8-48AF-BB18-30C5CF39BB89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0AFCEB-5375-43C2-8CC5-A1C19903D894}" type="pres">
      <dgm:prSet presAssocID="{B0566A11-94D8-48AF-BB18-30C5CF39BB89}" presName="wedge5" presStyleLbl="node1" presStyleIdx="4" presStyleCnt="6"/>
      <dgm:spPr/>
      <dgm:t>
        <a:bodyPr/>
        <a:lstStyle/>
        <a:p>
          <a:endParaRPr lang="zh-CN" altLang="en-US"/>
        </a:p>
      </dgm:t>
    </dgm:pt>
    <dgm:pt modelId="{6E15DC19-29C1-44F1-A594-FEC72C85B53E}" type="pres">
      <dgm:prSet presAssocID="{B0566A11-94D8-48AF-BB18-30C5CF39BB89}" presName="dummy5a" presStyleCnt="0"/>
      <dgm:spPr/>
    </dgm:pt>
    <dgm:pt modelId="{5F61DE66-3809-4F2A-807F-A0B25D2136ED}" type="pres">
      <dgm:prSet presAssocID="{B0566A11-94D8-48AF-BB18-30C5CF39BB89}" presName="dummy5b" presStyleCnt="0"/>
      <dgm:spPr/>
    </dgm:pt>
    <dgm:pt modelId="{6D3D5C47-F7B9-4745-81A5-FE588A514549}" type="pres">
      <dgm:prSet presAssocID="{B0566A11-94D8-48AF-BB18-30C5CF39BB89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A2736E-6FF1-49CF-B9E7-2C6BBDD7C4E8}" type="pres">
      <dgm:prSet presAssocID="{B0566A11-94D8-48AF-BB18-30C5CF39BB89}" presName="wedge6" presStyleLbl="node1" presStyleIdx="5" presStyleCnt="6"/>
      <dgm:spPr/>
      <dgm:t>
        <a:bodyPr/>
        <a:lstStyle/>
        <a:p>
          <a:endParaRPr lang="zh-CN" altLang="en-US"/>
        </a:p>
      </dgm:t>
    </dgm:pt>
    <dgm:pt modelId="{A40FA226-CC71-4C21-83C9-0673202AEE4B}" type="pres">
      <dgm:prSet presAssocID="{B0566A11-94D8-48AF-BB18-30C5CF39BB89}" presName="dummy6a" presStyleCnt="0"/>
      <dgm:spPr/>
    </dgm:pt>
    <dgm:pt modelId="{ECBE3319-0B47-495C-8489-4130DBEDCBE9}" type="pres">
      <dgm:prSet presAssocID="{B0566A11-94D8-48AF-BB18-30C5CF39BB89}" presName="dummy6b" presStyleCnt="0"/>
      <dgm:spPr/>
    </dgm:pt>
    <dgm:pt modelId="{68A470A9-8BD6-401A-8B75-F78F6BA81E87}" type="pres">
      <dgm:prSet presAssocID="{B0566A11-94D8-48AF-BB18-30C5CF39BB89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3FE806-943D-41FA-B08E-708B355599B7}" type="pres">
      <dgm:prSet presAssocID="{086D8427-90C6-4866-8B23-2594001EFFBA}" presName="arrowWedge1" presStyleLbl="fgSibTrans2D1" presStyleIdx="0" presStyleCnt="6"/>
      <dgm:spPr/>
    </dgm:pt>
    <dgm:pt modelId="{83DE8072-F220-4BB8-A221-3013C65D0E01}" type="pres">
      <dgm:prSet presAssocID="{85EDFE7A-EC60-4AA3-A9C3-9E70BC385502}" presName="arrowWedge2" presStyleLbl="fgSibTrans2D1" presStyleIdx="1" presStyleCnt="6"/>
      <dgm:spPr/>
    </dgm:pt>
    <dgm:pt modelId="{DBC14F23-9892-4E53-9435-81A1139417BB}" type="pres">
      <dgm:prSet presAssocID="{A3428756-274A-4013-B3E2-89541F77D462}" presName="arrowWedge3" presStyleLbl="fgSibTrans2D1" presStyleIdx="2" presStyleCnt="6"/>
      <dgm:spPr/>
    </dgm:pt>
    <dgm:pt modelId="{F12E19CF-957C-43EB-9EC9-E5A3C43A5E16}" type="pres">
      <dgm:prSet presAssocID="{5544285A-43E7-4BF8-8AEB-DCDC74979AD3}" presName="arrowWedge4" presStyleLbl="fgSibTrans2D1" presStyleIdx="3" presStyleCnt="6"/>
      <dgm:spPr/>
    </dgm:pt>
    <dgm:pt modelId="{AA44B660-058A-49BB-8277-698120CD3015}" type="pres">
      <dgm:prSet presAssocID="{90846778-D38B-4D26-BDD9-2A418B47F9E7}" presName="arrowWedge5" presStyleLbl="fgSibTrans2D1" presStyleIdx="4" presStyleCnt="6"/>
      <dgm:spPr/>
    </dgm:pt>
    <dgm:pt modelId="{E37430B8-953A-4B75-AEFA-57801D65D986}" type="pres">
      <dgm:prSet presAssocID="{E06F2F15-053A-4DD7-AE13-E8CBF37476E9}" presName="arrowWedge6" presStyleLbl="fgSibTrans2D1" presStyleIdx="5" presStyleCnt="6"/>
      <dgm:spPr/>
    </dgm:pt>
  </dgm:ptLst>
  <dgm:cxnLst>
    <dgm:cxn modelId="{E66E498F-5BBA-4647-A8E3-C075DA92DDDC}" type="presOf" srcId="{3F047992-01C8-4D36-A18C-9EA3ACD02B0E}" destId="{E997B775-0FE6-45B0-8B1C-1B933BF95F0E}" srcOrd="1" destOrd="1" presId="urn:microsoft.com/office/officeart/2005/8/layout/cycle8"/>
    <dgm:cxn modelId="{42CC3D58-6E03-40F6-9902-C256761545BF}" type="presOf" srcId="{E65C32FE-BC3A-4EE2-8B38-4A9F6E228712}" destId="{3E9D74F5-9689-4E88-BDC9-317127D7C82F}" srcOrd="0" destOrd="1" presId="urn:microsoft.com/office/officeart/2005/8/layout/cycle8"/>
    <dgm:cxn modelId="{2D575BA6-1505-49E4-9B30-9A9BADAB998F}" type="presOf" srcId="{ED63BDFF-48CB-4147-90AF-6C9B6EF0FE16}" destId="{E9715BD9-22F7-4D2A-8C1B-ECC0140E9157}" srcOrd="0" destOrd="0" presId="urn:microsoft.com/office/officeart/2005/8/layout/cycle8"/>
    <dgm:cxn modelId="{C224B913-105A-4FFC-8C20-32C3D9DD35F0}" srcId="{B0566A11-94D8-48AF-BB18-30C5CF39BB89}" destId="{0AF96C91-8090-4D5A-AA1E-7BD4AA62D563}" srcOrd="4" destOrd="0" parTransId="{2F8DF989-B083-4B4F-9405-42FDAC32934D}" sibTransId="{90846778-D38B-4D26-BDD9-2A418B47F9E7}"/>
    <dgm:cxn modelId="{3C9D92C1-5E0C-4EFE-942C-5AF875AF5AD6}" type="presOf" srcId="{9C3FB1EE-1AE1-4406-A6A5-10D4C48791BD}" destId="{68A470A9-8BD6-401A-8B75-F78F6BA81E87}" srcOrd="1" destOrd="1" presId="urn:microsoft.com/office/officeart/2005/8/layout/cycle8"/>
    <dgm:cxn modelId="{8595B494-A582-4258-B348-FE123C6BB1A0}" type="presOf" srcId="{D2838FCF-F58C-46C5-80BE-B1C8CA224D2D}" destId="{D2830F13-3705-4237-8DF9-21A18B31762E}" srcOrd="1" destOrd="0" presId="urn:microsoft.com/office/officeart/2005/8/layout/cycle8"/>
    <dgm:cxn modelId="{0EA6EC08-8F44-4C2E-B867-B390D9531AC3}" srcId="{B0566A11-94D8-48AF-BB18-30C5CF39BB89}" destId="{03AD4677-86F4-4652-B1B0-3FAB67D93251}" srcOrd="3" destOrd="0" parTransId="{A9156B4F-C24A-469C-8530-57CCC080E46D}" sibTransId="{5544285A-43E7-4BF8-8AEB-DCDC74979AD3}"/>
    <dgm:cxn modelId="{1B7138EB-8DDD-4849-9B76-0D0C083B6827}" type="presOf" srcId="{B0566A11-94D8-48AF-BB18-30C5CF39BB89}" destId="{7A66C2AC-F1C2-4654-ABE6-1FA93C55D613}" srcOrd="0" destOrd="0" presId="urn:microsoft.com/office/officeart/2005/8/layout/cycle8"/>
    <dgm:cxn modelId="{1AA173E5-96B9-4B8A-B2CF-5483A6EB6FA2}" srcId="{03AD4677-86F4-4652-B1B0-3FAB67D93251}" destId="{3F047992-01C8-4D36-A18C-9EA3ACD02B0E}" srcOrd="0" destOrd="0" parTransId="{7C9AFD19-5F8A-4EE8-9AD3-D686683F2E1D}" sibTransId="{1EA77818-E169-4A09-843F-113BD69701E4}"/>
    <dgm:cxn modelId="{223E95AE-BBD6-40E5-A8D0-E577D39E6BA5}" type="presOf" srcId="{3AB3D745-D674-4959-8145-9352A430A568}" destId="{79018A0A-F1A4-4A57-BE40-49BF6598ED7A}" srcOrd="0" destOrd="0" presId="urn:microsoft.com/office/officeart/2005/8/layout/cycle8"/>
    <dgm:cxn modelId="{B6EC47C8-C8AD-4FA7-AC5B-F878A3E64212}" type="presOf" srcId="{D2838FCF-F58C-46C5-80BE-B1C8CA224D2D}" destId="{3E9D74F5-9689-4E88-BDC9-317127D7C82F}" srcOrd="0" destOrd="0" presId="urn:microsoft.com/office/officeart/2005/8/layout/cycle8"/>
    <dgm:cxn modelId="{B88F6BE4-E712-48DD-8AC0-63760E13FC6D}" srcId="{B0566A11-94D8-48AF-BB18-30C5CF39BB89}" destId="{D2838FCF-F58C-46C5-80BE-B1C8CA224D2D}" srcOrd="0" destOrd="0" parTransId="{9F405A9D-A449-4E7D-9F05-AF28569D2CC7}" sibTransId="{086D8427-90C6-4866-8B23-2594001EFFBA}"/>
    <dgm:cxn modelId="{C33ED2A6-484E-40F4-8724-086B912CBE60}" type="presOf" srcId="{9C2F0BFD-AB59-42D8-BF67-098AD54D1800}" destId="{D2830F13-3705-4237-8DF9-21A18B31762E}" srcOrd="1" destOrd="2" presId="urn:microsoft.com/office/officeart/2005/8/layout/cycle8"/>
    <dgm:cxn modelId="{795BF868-82B6-4D26-8F0E-7702C329F67B}" srcId="{B0566A11-94D8-48AF-BB18-30C5CF39BB89}" destId="{ED63BDFF-48CB-4147-90AF-6C9B6EF0FE16}" srcOrd="1" destOrd="0" parTransId="{15831FA4-DE4E-4A02-B507-C0D7728D51A7}" sibTransId="{85EDFE7A-EC60-4AA3-A9C3-9E70BC385502}"/>
    <dgm:cxn modelId="{43F7810D-E23A-4E13-A118-DC1BBC807E67}" type="presOf" srcId="{9F598452-3CE5-40ED-B25B-581C8B539DEB}" destId="{92EDFF2E-2E18-476A-B5CB-420D0A8AFDA2}" srcOrd="1" destOrd="1" presId="urn:microsoft.com/office/officeart/2005/8/layout/cycle8"/>
    <dgm:cxn modelId="{B18C4B0D-869A-4EC9-AB7A-323319D569FC}" srcId="{D2838FCF-F58C-46C5-80BE-B1C8CA224D2D}" destId="{E65C32FE-BC3A-4EE2-8B38-4A9F6E228712}" srcOrd="0" destOrd="0" parTransId="{B96C81C3-DAA9-41D5-AB2B-EEAF1CC2B61B}" sibTransId="{EBF84E62-E2F9-442E-80CA-BFD7AE92FE52}"/>
    <dgm:cxn modelId="{A77CEFB1-52A1-4D11-A2E7-C7DE828FA4F2}" type="presOf" srcId="{9C2F0BFD-AB59-42D8-BF67-098AD54D1800}" destId="{3E9D74F5-9689-4E88-BDC9-317127D7C82F}" srcOrd="0" destOrd="2" presId="urn:microsoft.com/office/officeart/2005/8/layout/cycle8"/>
    <dgm:cxn modelId="{6A7252F0-7F17-4F1B-8648-7B15B7EC5DD6}" type="presOf" srcId="{3AB3D745-D674-4959-8145-9352A430A568}" destId="{92EDFF2E-2E18-476A-B5CB-420D0A8AFDA2}" srcOrd="1" destOrd="0" presId="urn:microsoft.com/office/officeart/2005/8/layout/cycle8"/>
    <dgm:cxn modelId="{BC2ECAA1-5B08-4B1E-9A27-E348C683ACB5}" type="presOf" srcId="{ED63BDFF-48CB-4147-90AF-6C9B6EF0FE16}" destId="{BD8D2650-9F5B-47C6-BB3C-05A68BA19684}" srcOrd="1" destOrd="0" presId="urn:microsoft.com/office/officeart/2005/8/layout/cycle8"/>
    <dgm:cxn modelId="{195BDA29-5A9C-4830-851A-E7B5A67D11BE}" srcId="{B0566A11-94D8-48AF-BB18-30C5CF39BB89}" destId="{6F98AD93-C94E-4002-94F9-0D9F481FC724}" srcOrd="5" destOrd="0" parTransId="{07584E06-D1CB-4CF2-B00B-D553E60942D0}" sibTransId="{E06F2F15-053A-4DD7-AE13-E8CBF37476E9}"/>
    <dgm:cxn modelId="{086209D7-8BAE-43A3-87EB-EF78ABB274BA}" srcId="{D2838FCF-F58C-46C5-80BE-B1C8CA224D2D}" destId="{9C2F0BFD-AB59-42D8-BF67-098AD54D1800}" srcOrd="1" destOrd="0" parTransId="{4841EED6-2824-4924-96F5-18B22812F1DA}" sibTransId="{FA695082-A028-49B0-95B6-646DD4B7140E}"/>
    <dgm:cxn modelId="{1C148931-2BE4-49A1-8583-DAA4A8A0A039}" type="presOf" srcId="{E65C32FE-BC3A-4EE2-8B38-4A9F6E228712}" destId="{D2830F13-3705-4237-8DF9-21A18B31762E}" srcOrd="1" destOrd="1" presId="urn:microsoft.com/office/officeart/2005/8/layout/cycle8"/>
    <dgm:cxn modelId="{36FD360D-C840-4EB4-BD3E-1D4D646C1077}" type="presOf" srcId="{03AD4677-86F4-4652-B1B0-3FAB67D93251}" destId="{333CFA27-089E-4C9B-A211-39FEEB5E6B8E}" srcOrd="0" destOrd="0" presId="urn:microsoft.com/office/officeart/2005/8/layout/cycle8"/>
    <dgm:cxn modelId="{DBD7B77D-48D3-44CE-9C9E-FCE845744030}" type="presOf" srcId="{A8C18E68-96C1-4B1B-BDB4-F3CAAF0B985D}" destId="{6D3D5C47-F7B9-4745-81A5-FE588A514549}" srcOrd="1" destOrd="1" presId="urn:microsoft.com/office/officeart/2005/8/layout/cycle8"/>
    <dgm:cxn modelId="{93A5A791-8F28-4C72-AC13-1F19606890A1}" type="presOf" srcId="{03AD4677-86F4-4652-B1B0-3FAB67D93251}" destId="{E997B775-0FE6-45B0-8B1C-1B933BF95F0E}" srcOrd="1" destOrd="0" presId="urn:microsoft.com/office/officeart/2005/8/layout/cycle8"/>
    <dgm:cxn modelId="{5C6C947A-3E08-446E-9CA1-41DB66BB7D93}" type="presOf" srcId="{6F98AD93-C94E-4002-94F9-0D9F481FC724}" destId="{68A470A9-8BD6-401A-8B75-F78F6BA81E87}" srcOrd="1" destOrd="0" presId="urn:microsoft.com/office/officeart/2005/8/layout/cycle8"/>
    <dgm:cxn modelId="{7350FAF1-F441-4E73-97DC-22AECE905A15}" type="presOf" srcId="{9F598452-3CE5-40ED-B25B-581C8B539DEB}" destId="{79018A0A-F1A4-4A57-BE40-49BF6598ED7A}" srcOrd="0" destOrd="1" presId="urn:microsoft.com/office/officeart/2005/8/layout/cycle8"/>
    <dgm:cxn modelId="{DBE6EB34-DED3-4EA4-9181-F77F2BCE1D2F}" type="presOf" srcId="{A8C18E68-96C1-4B1B-BDB4-F3CAAF0B985D}" destId="{160AFCEB-5375-43C2-8CC5-A1C19903D894}" srcOrd="0" destOrd="1" presId="urn:microsoft.com/office/officeart/2005/8/layout/cycle8"/>
    <dgm:cxn modelId="{E4AE029D-5CC2-442E-BCC1-34E093076B1A}" type="presOf" srcId="{3F047992-01C8-4D36-A18C-9EA3ACD02B0E}" destId="{333CFA27-089E-4C9B-A211-39FEEB5E6B8E}" srcOrd="0" destOrd="1" presId="urn:microsoft.com/office/officeart/2005/8/layout/cycle8"/>
    <dgm:cxn modelId="{39638B9C-BC26-41EB-B5D8-FC3D4ED20268}" type="presOf" srcId="{5AB34B9A-9A75-49B9-AA24-BB01456DB389}" destId="{E9715BD9-22F7-4D2A-8C1B-ECC0140E9157}" srcOrd="0" destOrd="1" presId="urn:microsoft.com/office/officeart/2005/8/layout/cycle8"/>
    <dgm:cxn modelId="{14219C0E-6C5C-4BE0-B434-E0BFB7A94573}" srcId="{6F98AD93-C94E-4002-94F9-0D9F481FC724}" destId="{9C3FB1EE-1AE1-4406-A6A5-10D4C48791BD}" srcOrd="0" destOrd="0" parTransId="{8835A881-B89E-4C28-9D3F-987FF4CCE4C3}" sibTransId="{7311853B-E772-42D1-8318-F3540E90C961}"/>
    <dgm:cxn modelId="{2B07A8AD-1019-4A5C-BB3E-23AC197D5422}" type="presOf" srcId="{5AB34B9A-9A75-49B9-AA24-BB01456DB389}" destId="{BD8D2650-9F5B-47C6-BB3C-05A68BA19684}" srcOrd="1" destOrd="1" presId="urn:microsoft.com/office/officeart/2005/8/layout/cycle8"/>
    <dgm:cxn modelId="{A38FCAC9-06BB-4CF0-8FB8-D4EC68DBAD4B}" srcId="{ED63BDFF-48CB-4147-90AF-6C9B6EF0FE16}" destId="{5AB34B9A-9A75-49B9-AA24-BB01456DB389}" srcOrd="0" destOrd="0" parTransId="{FFD26467-2DA6-4D3D-AAF7-B3FECE983526}" sibTransId="{D0D5E0B4-16CF-4E37-874D-D343FF348B52}"/>
    <dgm:cxn modelId="{ED3D0C61-0326-45EF-AB67-73FD5ED64974}" type="presOf" srcId="{6F98AD93-C94E-4002-94F9-0D9F481FC724}" destId="{9BA2736E-6FF1-49CF-B9E7-2C6BBDD7C4E8}" srcOrd="0" destOrd="0" presId="urn:microsoft.com/office/officeart/2005/8/layout/cycle8"/>
    <dgm:cxn modelId="{176DD263-53D1-4A0E-A72C-C335C6E4C7B3}" type="presOf" srcId="{9C3FB1EE-1AE1-4406-A6A5-10D4C48791BD}" destId="{9BA2736E-6FF1-49CF-B9E7-2C6BBDD7C4E8}" srcOrd="0" destOrd="1" presId="urn:microsoft.com/office/officeart/2005/8/layout/cycle8"/>
    <dgm:cxn modelId="{E4B9E3E1-CEB8-4EBF-8C31-4BBC966299A2}" type="presOf" srcId="{0AF96C91-8090-4D5A-AA1E-7BD4AA62D563}" destId="{160AFCEB-5375-43C2-8CC5-A1C19903D894}" srcOrd="0" destOrd="0" presId="urn:microsoft.com/office/officeart/2005/8/layout/cycle8"/>
    <dgm:cxn modelId="{96D7ABAD-5CF1-40E1-BAAC-0CA81FFC1A2A}" type="presOf" srcId="{0AF96C91-8090-4D5A-AA1E-7BD4AA62D563}" destId="{6D3D5C47-F7B9-4745-81A5-FE588A514549}" srcOrd="1" destOrd="0" presId="urn:microsoft.com/office/officeart/2005/8/layout/cycle8"/>
    <dgm:cxn modelId="{B611DDDD-F3FA-4224-B504-2981DA8508FC}" srcId="{3AB3D745-D674-4959-8145-9352A430A568}" destId="{9F598452-3CE5-40ED-B25B-581C8B539DEB}" srcOrd="0" destOrd="0" parTransId="{872C32D2-E791-4609-B43A-6B232A41F67F}" sibTransId="{A2AAFA0C-8424-4A12-AF05-E321E1F44D3C}"/>
    <dgm:cxn modelId="{6280DDB7-EB16-47B7-9EFC-23527AE99B32}" srcId="{B0566A11-94D8-48AF-BB18-30C5CF39BB89}" destId="{3AB3D745-D674-4959-8145-9352A430A568}" srcOrd="2" destOrd="0" parTransId="{079041BA-B44A-439C-A748-52550EFE851E}" sibTransId="{A3428756-274A-4013-B3E2-89541F77D462}"/>
    <dgm:cxn modelId="{6F7B2B4A-9922-4733-B00F-0FE2BAE42F30}" srcId="{0AF96C91-8090-4D5A-AA1E-7BD4AA62D563}" destId="{A8C18E68-96C1-4B1B-BDB4-F3CAAF0B985D}" srcOrd="0" destOrd="0" parTransId="{70EBBFCE-EE93-4DD0-8B84-7F19D89C32D1}" sibTransId="{6E0DF7FB-1CBB-4275-8428-4F1FA57372C6}"/>
    <dgm:cxn modelId="{F68A19DC-DE77-4736-9F87-C138235CA4B2}" type="presParOf" srcId="{7A66C2AC-F1C2-4654-ABE6-1FA93C55D613}" destId="{3E9D74F5-9689-4E88-BDC9-317127D7C82F}" srcOrd="0" destOrd="0" presId="urn:microsoft.com/office/officeart/2005/8/layout/cycle8"/>
    <dgm:cxn modelId="{BFB9F059-1AEA-4929-AEF5-51DE7F579061}" type="presParOf" srcId="{7A66C2AC-F1C2-4654-ABE6-1FA93C55D613}" destId="{731BE7BD-2BFF-46CA-B185-95EF9846930D}" srcOrd="1" destOrd="0" presId="urn:microsoft.com/office/officeart/2005/8/layout/cycle8"/>
    <dgm:cxn modelId="{1EDF3281-3697-45A2-B3B5-583074AEBAA3}" type="presParOf" srcId="{7A66C2AC-F1C2-4654-ABE6-1FA93C55D613}" destId="{F65A6DF2-D919-4C6B-8FD9-5783318C02DC}" srcOrd="2" destOrd="0" presId="urn:microsoft.com/office/officeart/2005/8/layout/cycle8"/>
    <dgm:cxn modelId="{8C065891-F34C-4930-BF79-C163BD1653DE}" type="presParOf" srcId="{7A66C2AC-F1C2-4654-ABE6-1FA93C55D613}" destId="{D2830F13-3705-4237-8DF9-21A18B31762E}" srcOrd="3" destOrd="0" presId="urn:microsoft.com/office/officeart/2005/8/layout/cycle8"/>
    <dgm:cxn modelId="{7765EBD6-DE98-4EEA-82E5-3B210E603145}" type="presParOf" srcId="{7A66C2AC-F1C2-4654-ABE6-1FA93C55D613}" destId="{E9715BD9-22F7-4D2A-8C1B-ECC0140E9157}" srcOrd="4" destOrd="0" presId="urn:microsoft.com/office/officeart/2005/8/layout/cycle8"/>
    <dgm:cxn modelId="{0D136F3B-A8F7-4CAF-B83C-BFA174162717}" type="presParOf" srcId="{7A66C2AC-F1C2-4654-ABE6-1FA93C55D613}" destId="{02FAB173-7FB8-4D0C-A72C-59BA556DC0A1}" srcOrd="5" destOrd="0" presId="urn:microsoft.com/office/officeart/2005/8/layout/cycle8"/>
    <dgm:cxn modelId="{86BE75E5-7D36-4404-BA4D-275B8E82FC80}" type="presParOf" srcId="{7A66C2AC-F1C2-4654-ABE6-1FA93C55D613}" destId="{4C011D61-DAE6-4EF8-83CA-F2AA123837EF}" srcOrd="6" destOrd="0" presId="urn:microsoft.com/office/officeart/2005/8/layout/cycle8"/>
    <dgm:cxn modelId="{CD7A20B9-B7D1-4F70-8836-B54557F061C1}" type="presParOf" srcId="{7A66C2AC-F1C2-4654-ABE6-1FA93C55D613}" destId="{BD8D2650-9F5B-47C6-BB3C-05A68BA19684}" srcOrd="7" destOrd="0" presId="urn:microsoft.com/office/officeart/2005/8/layout/cycle8"/>
    <dgm:cxn modelId="{4EB3EB9F-2951-4CC8-B6F9-E63279E41AC4}" type="presParOf" srcId="{7A66C2AC-F1C2-4654-ABE6-1FA93C55D613}" destId="{79018A0A-F1A4-4A57-BE40-49BF6598ED7A}" srcOrd="8" destOrd="0" presId="urn:microsoft.com/office/officeart/2005/8/layout/cycle8"/>
    <dgm:cxn modelId="{FD98A8DB-65AE-41D3-B7E7-1ED4A24B83AC}" type="presParOf" srcId="{7A66C2AC-F1C2-4654-ABE6-1FA93C55D613}" destId="{3F652A83-5F81-47DC-90EC-80A8A09C0267}" srcOrd="9" destOrd="0" presId="urn:microsoft.com/office/officeart/2005/8/layout/cycle8"/>
    <dgm:cxn modelId="{72B6CCCB-8608-4196-A804-594910E52619}" type="presParOf" srcId="{7A66C2AC-F1C2-4654-ABE6-1FA93C55D613}" destId="{D85F81DA-DE10-4E75-9499-0338FD3AC1ED}" srcOrd="10" destOrd="0" presId="urn:microsoft.com/office/officeart/2005/8/layout/cycle8"/>
    <dgm:cxn modelId="{04C3B196-6F63-4DBB-BE93-741508D3DD46}" type="presParOf" srcId="{7A66C2AC-F1C2-4654-ABE6-1FA93C55D613}" destId="{92EDFF2E-2E18-476A-B5CB-420D0A8AFDA2}" srcOrd="11" destOrd="0" presId="urn:microsoft.com/office/officeart/2005/8/layout/cycle8"/>
    <dgm:cxn modelId="{938DEE68-1012-409E-BA64-7C7C745310BF}" type="presParOf" srcId="{7A66C2AC-F1C2-4654-ABE6-1FA93C55D613}" destId="{333CFA27-089E-4C9B-A211-39FEEB5E6B8E}" srcOrd="12" destOrd="0" presId="urn:microsoft.com/office/officeart/2005/8/layout/cycle8"/>
    <dgm:cxn modelId="{00DF79D4-B5BA-4CA7-8B1D-FE0ECA27FCB7}" type="presParOf" srcId="{7A66C2AC-F1C2-4654-ABE6-1FA93C55D613}" destId="{3E2044BC-3F86-4A5B-A0C5-2D91C84816BE}" srcOrd="13" destOrd="0" presId="urn:microsoft.com/office/officeart/2005/8/layout/cycle8"/>
    <dgm:cxn modelId="{6428B7D9-9D3E-4FA0-A92E-5F9C5CF42634}" type="presParOf" srcId="{7A66C2AC-F1C2-4654-ABE6-1FA93C55D613}" destId="{7ECF18A0-2527-487A-AD7C-79D163728CFE}" srcOrd="14" destOrd="0" presId="urn:microsoft.com/office/officeart/2005/8/layout/cycle8"/>
    <dgm:cxn modelId="{93B7FA53-C031-4877-A624-575360E88C0F}" type="presParOf" srcId="{7A66C2AC-F1C2-4654-ABE6-1FA93C55D613}" destId="{E997B775-0FE6-45B0-8B1C-1B933BF95F0E}" srcOrd="15" destOrd="0" presId="urn:microsoft.com/office/officeart/2005/8/layout/cycle8"/>
    <dgm:cxn modelId="{80816530-ABDD-4ADD-B86E-4C35BD6E7E74}" type="presParOf" srcId="{7A66C2AC-F1C2-4654-ABE6-1FA93C55D613}" destId="{160AFCEB-5375-43C2-8CC5-A1C19903D894}" srcOrd="16" destOrd="0" presId="urn:microsoft.com/office/officeart/2005/8/layout/cycle8"/>
    <dgm:cxn modelId="{FDD3DD52-FCF2-4C16-8294-AEBC55448340}" type="presParOf" srcId="{7A66C2AC-F1C2-4654-ABE6-1FA93C55D613}" destId="{6E15DC19-29C1-44F1-A594-FEC72C85B53E}" srcOrd="17" destOrd="0" presId="urn:microsoft.com/office/officeart/2005/8/layout/cycle8"/>
    <dgm:cxn modelId="{A9EFFCBB-2554-474B-8346-FCE5E0AE67E4}" type="presParOf" srcId="{7A66C2AC-F1C2-4654-ABE6-1FA93C55D613}" destId="{5F61DE66-3809-4F2A-807F-A0B25D2136ED}" srcOrd="18" destOrd="0" presId="urn:microsoft.com/office/officeart/2005/8/layout/cycle8"/>
    <dgm:cxn modelId="{A238E604-04AF-4631-9F28-7E285F882F88}" type="presParOf" srcId="{7A66C2AC-F1C2-4654-ABE6-1FA93C55D613}" destId="{6D3D5C47-F7B9-4745-81A5-FE588A514549}" srcOrd="19" destOrd="0" presId="urn:microsoft.com/office/officeart/2005/8/layout/cycle8"/>
    <dgm:cxn modelId="{7441F5BD-4C86-460D-BC0E-70D710CE6A12}" type="presParOf" srcId="{7A66C2AC-F1C2-4654-ABE6-1FA93C55D613}" destId="{9BA2736E-6FF1-49CF-B9E7-2C6BBDD7C4E8}" srcOrd="20" destOrd="0" presId="urn:microsoft.com/office/officeart/2005/8/layout/cycle8"/>
    <dgm:cxn modelId="{480E9BFD-94A8-4902-A1D5-CEA7A03B4044}" type="presParOf" srcId="{7A66C2AC-F1C2-4654-ABE6-1FA93C55D613}" destId="{A40FA226-CC71-4C21-83C9-0673202AEE4B}" srcOrd="21" destOrd="0" presId="urn:microsoft.com/office/officeart/2005/8/layout/cycle8"/>
    <dgm:cxn modelId="{AC61505C-E639-45D9-843B-948ED156E41D}" type="presParOf" srcId="{7A66C2AC-F1C2-4654-ABE6-1FA93C55D613}" destId="{ECBE3319-0B47-495C-8489-4130DBEDCBE9}" srcOrd="22" destOrd="0" presId="urn:microsoft.com/office/officeart/2005/8/layout/cycle8"/>
    <dgm:cxn modelId="{B4A8B443-8D3D-455F-8250-ADC71A1C0D67}" type="presParOf" srcId="{7A66C2AC-F1C2-4654-ABE6-1FA93C55D613}" destId="{68A470A9-8BD6-401A-8B75-F78F6BA81E87}" srcOrd="23" destOrd="0" presId="urn:microsoft.com/office/officeart/2005/8/layout/cycle8"/>
    <dgm:cxn modelId="{C1C9DC0F-C074-4D26-A936-1D7C37721D43}" type="presParOf" srcId="{7A66C2AC-F1C2-4654-ABE6-1FA93C55D613}" destId="{963FE806-943D-41FA-B08E-708B355599B7}" srcOrd="24" destOrd="0" presId="urn:microsoft.com/office/officeart/2005/8/layout/cycle8"/>
    <dgm:cxn modelId="{328F60F6-281E-4C03-8BA1-B92462EB6E6D}" type="presParOf" srcId="{7A66C2AC-F1C2-4654-ABE6-1FA93C55D613}" destId="{83DE8072-F220-4BB8-A221-3013C65D0E01}" srcOrd="25" destOrd="0" presId="urn:microsoft.com/office/officeart/2005/8/layout/cycle8"/>
    <dgm:cxn modelId="{93B84914-000A-4123-96B7-F9378802AC1E}" type="presParOf" srcId="{7A66C2AC-F1C2-4654-ABE6-1FA93C55D613}" destId="{DBC14F23-9892-4E53-9435-81A1139417BB}" srcOrd="26" destOrd="0" presId="urn:microsoft.com/office/officeart/2005/8/layout/cycle8"/>
    <dgm:cxn modelId="{DE8A1BE8-4127-47D9-89AD-CE0B34DD8960}" type="presParOf" srcId="{7A66C2AC-F1C2-4654-ABE6-1FA93C55D613}" destId="{F12E19CF-957C-43EB-9EC9-E5A3C43A5E16}" srcOrd="27" destOrd="0" presId="urn:microsoft.com/office/officeart/2005/8/layout/cycle8"/>
    <dgm:cxn modelId="{358282B2-403B-4621-A2A0-D8B19D5CBB3A}" type="presParOf" srcId="{7A66C2AC-F1C2-4654-ABE6-1FA93C55D613}" destId="{AA44B660-058A-49BB-8277-698120CD3015}" srcOrd="28" destOrd="0" presId="urn:microsoft.com/office/officeart/2005/8/layout/cycle8"/>
    <dgm:cxn modelId="{52B26F83-A300-4980-B3AE-BC8A8D660D3F}" type="presParOf" srcId="{7A66C2AC-F1C2-4654-ABE6-1FA93C55D613}" destId="{E37430B8-953A-4B75-AEFA-57801D65D986}" srcOrd="2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381AE1-FAEC-46C1-AF63-ED74C7D37980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</dgm:pt>
    <dgm:pt modelId="{FBD1DD34-1DC9-4855-848A-FD210160B3A7}">
      <dgm:prSet phldrT="[文本]"/>
      <dgm:spPr/>
      <dgm:t>
        <a:bodyPr/>
        <a:lstStyle/>
        <a:p>
          <a:r>
            <a:rPr lang="zh-CN" altLang="en-US" dirty="0" smtClean="0">
              <a:effectLst/>
            </a:rPr>
            <a:t>非阻塞 </a:t>
          </a:r>
          <a:r>
            <a:rPr lang="en-US" altLang="zh-CN" dirty="0" smtClean="0">
              <a:effectLst/>
            </a:rPr>
            <a:t>I/O</a:t>
          </a:r>
          <a:endParaRPr lang="zh-CN" altLang="en-US" dirty="0"/>
        </a:p>
      </dgm:t>
    </dgm:pt>
    <dgm:pt modelId="{B69D367A-7DC4-4253-844E-8A9DD21A02C4}" type="parTrans" cxnId="{D22D81EF-3FDA-444E-A16D-C8B63F2462F7}">
      <dgm:prSet/>
      <dgm:spPr/>
      <dgm:t>
        <a:bodyPr/>
        <a:lstStyle/>
        <a:p>
          <a:endParaRPr lang="zh-CN" altLang="en-US"/>
        </a:p>
      </dgm:t>
    </dgm:pt>
    <dgm:pt modelId="{D1A80429-C23B-49C6-8F3D-BD372EF68BAE}" type="sibTrans" cxnId="{D22D81EF-3FDA-444E-A16D-C8B63F2462F7}">
      <dgm:prSet/>
      <dgm:spPr/>
      <dgm:t>
        <a:bodyPr/>
        <a:lstStyle/>
        <a:p>
          <a:endParaRPr lang="zh-CN" altLang="en-US"/>
        </a:p>
      </dgm:t>
    </dgm:pt>
    <dgm:pt modelId="{8781A17A-50B7-4619-9026-63D09F0A6628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事件驱动</a:t>
          </a:r>
          <a:endParaRPr lang="zh-CN" altLang="en-US" dirty="0"/>
        </a:p>
      </dgm:t>
    </dgm:pt>
    <dgm:pt modelId="{68EB890A-4337-4920-9B3C-47564ED57AAA}" type="parTrans" cxnId="{AEC03451-95D0-453E-A7CE-3ED689652A10}">
      <dgm:prSet/>
      <dgm:spPr/>
      <dgm:t>
        <a:bodyPr/>
        <a:lstStyle/>
        <a:p>
          <a:endParaRPr lang="zh-CN" altLang="en-US"/>
        </a:p>
      </dgm:t>
    </dgm:pt>
    <dgm:pt modelId="{495190D7-0EE1-489F-9FF0-857D7AAB93C9}" type="sibTrans" cxnId="{AEC03451-95D0-453E-A7CE-3ED689652A10}">
      <dgm:prSet/>
      <dgm:spPr/>
      <dgm:t>
        <a:bodyPr/>
        <a:lstStyle/>
        <a:p>
          <a:endParaRPr lang="zh-CN" altLang="en-US"/>
        </a:p>
      </dgm:t>
    </dgm:pt>
    <dgm:pt modelId="{FF2FC879-B591-40C1-AE7B-7FE39FA63B6D}" type="pres">
      <dgm:prSet presAssocID="{2F381AE1-FAEC-46C1-AF63-ED74C7D37980}" presName="compositeShape" presStyleCnt="0">
        <dgm:presLayoutVars>
          <dgm:chMax val="7"/>
          <dgm:dir/>
          <dgm:resizeHandles val="exact"/>
        </dgm:presLayoutVars>
      </dgm:prSet>
      <dgm:spPr/>
    </dgm:pt>
    <dgm:pt modelId="{C1E52734-DFBC-4C91-9F98-FC6D635B9E66}" type="pres">
      <dgm:prSet presAssocID="{FBD1DD34-1DC9-4855-848A-FD210160B3A7}" presName="circ1" presStyleLbl="vennNode1" presStyleIdx="0" presStyleCnt="2"/>
      <dgm:spPr/>
      <dgm:t>
        <a:bodyPr/>
        <a:lstStyle/>
        <a:p>
          <a:endParaRPr lang="zh-CN" altLang="en-US"/>
        </a:p>
      </dgm:t>
    </dgm:pt>
    <dgm:pt modelId="{B238E66D-E06E-427A-8040-F7634C394A92}" type="pres">
      <dgm:prSet presAssocID="{FBD1DD34-1DC9-4855-848A-FD210160B3A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991A87-3D1B-4D94-9BB8-992DCD32B82A}" type="pres">
      <dgm:prSet presAssocID="{8781A17A-50B7-4619-9026-63D09F0A6628}" presName="circ2" presStyleLbl="vennNode1" presStyleIdx="1" presStyleCnt="2"/>
      <dgm:spPr/>
      <dgm:t>
        <a:bodyPr/>
        <a:lstStyle/>
        <a:p>
          <a:endParaRPr lang="zh-CN" altLang="en-US"/>
        </a:p>
      </dgm:t>
    </dgm:pt>
    <dgm:pt modelId="{073851ED-7391-444E-8B67-013CDA72B632}" type="pres">
      <dgm:prSet presAssocID="{8781A17A-50B7-4619-9026-63D09F0A6628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EC03451-95D0-453E-A7CE-3ED689652A10}" srcId="{2F381AE1-FAEC-46C1-AF63-ED74C7D37980}" destId="{8781A17A-50B7-4619-9026-63D09F0A6628}" srcOrd="1" destOrd="0" parTransId="{68EB890A-4337-4920-9B3C-47564ED57AAA}" sibTransId="{495190D7-0EE1-489F-9FF0-857D7AAB93C9}"/>
    <dgm:cxn modelId="{87FA64CD-7A2D-4B5A-998C-D0C02680F2F9}" type="presOf" srcId="{FBD1DD34-1DC9-4855-848A-FD210160B3A7}" destId="{C1E52734-DFBC-4C91-9F98-FC6D635B9E66}" srcOrd="0" destOrd="0" presId="urn:microsoft.com/office/officeart/2005/8/layout/venn1"/>
    <dgm:cxn modelId="{36EA2314-9A6E-4F76-8033-FEFC8AF59E58}" type="presOf" srcId="{2F381AE1-FAEC-46C1-AF63-ED74C7D37980}" destId="{FF2FC879-B591-40C1-AE7B-7FE39FA63B6D}" srcOrd="0" destOrd="0" presId="urn:microsoft.com/office/officeart/2005/8/layout/venn1"/>
    <dgm:cxn modelId="{76BD9600-D443-4BC8-B2F9-4A2DBFF245EB}" type="presOf" srcId="{8781A17A-50B7-4619-9026-63D09F0A6628}" destId="{073851ED-7391-444E-8B67-013CDA72B632}" srcOrd="1" destOrd="0" presId="urn:microsoft.com/office/officeart/2005/8/layout/venn1"/>
    <dgm:cxn modelId="{636529B0-04EE-4FDC-B44D-B9D5D5F072A5}" type="presOf" srcId="{8781A17A-50B7-4619-9026-63D09F0A6628}" destId="{F2991A87-3D1B-4D94-9BB8-992DCD32B82A}" srcOrd="0" destOrd="0" presId="urn:microsoft.com/office/officeart/2005/8/layout/venn1"/>
    <dgm:cxn modelId="{25B0762F-A0C4-4E43-8164-7197CFA081EE}" type="presOf" srcId="{FBD1DD34-1DC9-4855-848A-FD210160B3A7}" destId="{B238E66D-E06E-427A-8040-F7634C394A92}" srcOrd="1" destOrd="0" presId="urn:microsoft.com/office/officeart/2005/8/layout/venn1"/>
    <dgm:cxn modelId="{D22D81EF-3FDA-444E-A16D-C8B63F2462F7}" srcId="{2F381AE1-FAEC-46C1-AF63-ED74C7D37980}" destId="{FBD1DD34-1DC9-4855-848A-FD210160B3A7}" srcOrd="0" destOrd="0" parTransId="{B69D367A-7DC4-4253-844E-8A9DD21A02C4}" sibTransId="{D1A80429-C23B-49C6-8F3D-BD372EF68BAE}"/>
    <dgm:cxn modelId="{82B6CCA3-C45E-45C5-84AE-2F9D20E1ADA3}" type="presParOf" srcId="{FF2FC879-B591-40C1-AE7B-7FE39FA63B6D}" destId="{C1E52734-DFBC-4C91-9F98-FC6D635B9E66}" srcOrd="0" destOrd="0" presId="urn:microsoft.com/office/officeart/2005/8/layout/venn1"/>
    <dgm:cxn modelId="{0C595561-9ACA-4E60-B4EE-22F6A681433F}" type="presParOf" srcId="{FF2FC879-B591-40C1-AE7B-7FE39FA63B6D}" destId="{B238E66D-E06E-427A-8040-F7634C394A92}" srcOrd="1" destOrd="0" presId="urn:microsoft.com/office/officeart/2005/8/layout/venn1"/>
    <dgm:cxn modelId="{201F9E17-D4C2-4CDD-AD70-46A9315314A1}" type="presParOf" srcId="{FF2FC879-B591-40C1-AE7B-7FE39FA63B6D}" destId="{F2991A87-3D1B-4D94-9BB8-992DCD32B82A}" srcOrd="2" destOrd="0" presId="urn:microsoft.com/office/officeart/2005/8/layout/venn1"/>
    <dgm:cxn modelId="{A06BF9EF-673A-4E6A-9194-245F61AC0B10}" type="presParOf" srcId="{FF2FC879-B591-40C1-AE7B-7FE39FA63B6D}" destId="{073851ED-7391-444E-8B67-013CDA72B632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993AC4-9654-4364-9783-2FB086CFBBCE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E39998F-9E90-471E-8D44-AD4514F0D8A7}">
      <dgm:prSet/>
      <dgm:spPr/>
      <dgm:t>
        <a:bodyPr/>
        <a:lstStyle/>
        <a:p>
          <a:r>
            <a:rPr lang="en-US" altLang="en-US" smtClean="0"/>
            <a:t>Lightweight reactive application platform</a:t>
          </a:r>
          <a:endParaRPr lang="zh-CN" altLang="en-US"/>
        </a:p>
      </dgm:t>
    </dgm:pt>
    <dgm:pt modelId="{407B752D-F9D5-4888-A2BC-8D5164EE3F9B}" type="parTrans" cxnId="{031D6E14-BF62-464F-ADE3-ECD7AEC9AD43}">
      <dgm:prSet/>
      <dgm:spPr/>
      <dgm:t>
        <a:bodyPr/>
        <a:lstStyle/>
        <a:p>
          <a:endParaRPr lang="zh-CN" altLang="en-US"/>
        </a:p>
      </dgm:t>
    </dgm:pt>
    <dgm:pt modelId="{2AE0ADB2-B809-4596-BC02-5699284CCD4A}" type="sibTrans" cxnId="{031D6E14-BF62-464F-ADE3-ECD7AEC9AD43}">
      <dgm:prSet/>
      <dgm:spPr/>
      <dgm:t>
        <a:bodyPr/>
        <a:lstStyle/>
        <a:p>
          <a:endParaRPr lang="zh-CN" altLang="en-US"/>
        </a:p>
      </dgm:t>
    </dgm:pt>
    <dgm:pt modelId="{57D37A3C-D044-4131-9EA6-6F62E546BDC8}">
      <dgm:prSet/>
      <dgm:spPr/>
      <dgm:t>
        <a:bodyPr/>
        <a:lstStyle/>
        <a:p>
          <a:r>
            <a:rPr lang="en-US" altLang="en-US" dirty="0" smtClean="0"/>
            <a:t>Polyglot</a:t>
          </a:r>
          <a:endParaRPr lang="zh-CN" altLang="en-US" dirty="0"/>
        </a:p>
      </dgm:t>
    </dgm:pt>
    <dgm:pt modelId="{5F883EF3-687B-4796-A9FA-899A584533FC}" type="parTrans" cxnId="{46E6B358-7987-4911-B62F-9D289D9DC455}">
      <dgm:prSet/>
      <dgm:spPr/>
      <dgm:t>
        <a:bodyPr/>
        <a:lstStyle/>
        <a:p>
          <a:endParaRPr lang="zh-CN" altLang="en-US"/>
        </a:p>
      </dgm:t>
    </dgm:pt>
    <dgm:pt modelId="{9C991937-C07C-423C-A5BF-EEDD262405E8}" type="sibTrans" cxnId="{46E6B358-7987-4911-B62F-9D289D9DC455}">
      <dgm:prSet/>
      <dgm:spPr/>
      <dgm:t>
        <a:bodyPr/>
        <a:lstStyle/>
        <a:p>
          <a:endParaRPr lang="zh-CN" altLang="en-US"/>
        </a:p>
      </dgm:t>
    </dgm:pt>
    <dgm:pt modelId="{DF149DF4-AEF6-4A7D-98C1-11E0A6CACD00}">
      <dgm:prSet/>
      <dgm:spPr/>
      <dgm:t>
        <a:bodyPr/>
        <a:lstStyle/>
        <a:p>
          <a:r>
            <a:rPr lang="en-US" altLang="en-US" dirty="0" smtClean="0"/>
            <a:t>High performance</a:t>
          </a:r>
          <a:endParaRPr lang="zh-CN" altLang="en-US" dirty="0"/>
        </a:p>
      </dgm:t>
    </dgm:pt>
    <dgm:pt modelId="{12F98600-0A79-4E56-A754-7D70FE18F734}" type="parTrans" cxnId="{95F37B99-1BC2-4053-9543-4B938CE788CF}">
      <dgm:prSet/>
      <dgm:spPr/>
      <dgm:t>
        <a:bodyPr/>
        <a:lstStyle/>
        <a:p>
          <a:endParaRPr lang="zh-CN" altLang="en-US"/>
        </a:p>
      </dgm:t>
    </dgm:pt>
    <dgm:pt modelId="{B056881D-2016-4365-B3CF-8269C0D7078C}" type="sibTrans" cxnId="{95F37B99-1BC2-4053-9543-4B938CE788CF}">
      <dgm:prSet/>
      <dgm:spPr/>
      <dgm:t>
        <a:bodyPr/>
        <a:lstStyle/>
        <a:p>
          <a:endParaRPr lang="zh-CN" altLang="en-US"/>
        </a:p>
      </dgm:t>
    </dgm:pt>
    <dgm:pt modelId="{3611509D-0628-4527-9B2F-54ACF4E768B1}">
      <dgm:prSet/>
      <dgm:spPr/>
      <dgm:t>
        <a:bodyPr/>
        <a:lstStyle/>
        <a:p>
          <a:r>
            <a:rPr lang="en-US" altLang="en-US" dirty="0" smtClean="0"/>
            <a:t>Superficially similar to Node.js – but not a clone!</a:t>
          </a:r>
          <a:endParaRPr lang="zh-CN" altLang="en-US" dirty="0"/>
        </a:p>
      </dgm:t>
    </dgm:pt>
    <dgm:pt modelId="{C2687A02-0BDB-41FC-AF47-6D7C78FBC572}" type="parTrans" cxnId="{78244841-4089-4CA8-A36A-0B44C1E02DA1}">
      <dgm:prSet/>
      <dgm:spPr/>
      <dgm:t>
        <a:bodyPr/>
        <a:lstStyle/>
        <a:p>
          <a:endParaRPr lang="zh-CN" altLang="en-US"/>
        </a:p>
      </dgm:t>
    </dgm:pt>
    <dgm:pt modelId="{AA2DD19D-6D86-42A3-AE09-1DCD4B6B0489}" type="sibTrans" cxnId="{78244841-4089-4CA8-A36A-0B44C1E02DA1}">
      <dgm:prSet/>
      <dgm:spPr/>
      <dgm:t>
        <a:bodyPr/>
        <a:lstStyle/>
        <a:p>
          <a:endParaRPr lang="zh-CN" altLang="en-US"/>
        </a:p>
      </dgm:t>
    </dgm:pt>
    <dgm:pt modelId="{7520387C-7581-4863-ACB7-4D823DCEB394}">
      <dgm:prSet/>
      <dgm:spPr/>
      <dgm:t>
        <a:bodyPr/>
        <a:lstStyle/>
        <a:p>
          <a:r>
            <a:rPr lang="en-US" altLang="en-US" dirty="0" smtClean="0"/>
            <a:t>Asynchronous APIs</a:t>
          </a:r>
          <a:endParaRPr lang="zh-CN" altLang="en-US" dirty="0"/>
        </a:p>
      </dgm:t>
    </dgm:pt>
    <dgm:pt modelId="{4F0458C7-C78D-4DB5-9220-D779F549D9D2}" type="parTrans" cxnId="{7A711BF6-C9AC-4F73-9253-24F87E37E446}">
      <dgm:prSet/>
      <dgm:spPr/>
      <dgm:t>
        <a:bodyPr/>
        <a:lstStyle/>
        <a:p>
          <a:endParaRPr lang="zh-CN" altLang="en-US"/>
        </a:p>
      </dgm:t>
    </dgm:pt>
    <dgm:pt modelId="{46E70AF5-D2AA-4998-BB47-4CEDE333C46E}" type="sibTrans" cxnId="{7A711BF6-C9AC-4F73-9253-24F87E37E446}">
      <dgm:prSet/>
      <dgm:spPr/>
      <dgm:t>
        <a:bodyPr/>
        <a:lstStyle/>
        <a:p>
          <a:endParaRPr lang="zh-CN" altLang="en-US"/>
        </a:p>
      </dgm:t>
    </dgm:pt>
    <dgm:pt modelId="{D696BABB-7008-4814-BA44-80BAE09DCCDC}">
      <dgm:prSet/>
      <dgm:spPr/>
      <dgm:t>
        <a:bodyPr/>
        <a:lstStyle/>
        <a:p>
          <a:r>
            <a:rPr lang="en-US" altLang="en-US" dirty="0" smtClean="0"/>
            <a:t>Simple but not simplistic</a:t>
          </a:r>
          <a:endParaRPr lang="zh-CN" altLang="en-US" dirty="0"/>
        </a:p>
      </dgm:t>
    </dgm:pt>
    <dgm:pt modelId="{D883CF9E-E12A-40DB-A65A-54A8D6211A8B}" type="parTrans" cxnId="{0E473FC0-0EEE-4018-9EFA-742334F5FD53}">
      <dgm:prSet/>
      <dgm:spPr/>
      <dgm:t>
        <a:bodyPr/>
        <a:lstStyle/>
        <a:p>
          <a:endParaRPr lang="zh-CN" altLang="en-US"/>
        </a:p>
      </dgm:t>
    </dgm:pt>
    <dgm:pt modelId="{9609752A-C0FB-4D90-BCC0-CD78506F0114}" type="sibTrans" cxnId="{0E473FC0-0EEE-4018-9EFA-742334F5FD53}">
      <dgm:prSet/>
      <dgm:spPr/>
      <dgm:t>
        <a:bodyPr/>
        <a:lstStyle/>
        <a:p>
          <a:endParaRPr lang="zh-CN" altLang="en-US"/>
        </a:p>
      </dgm:t>
    </dgm:pt>
    <dgm:pt modelId="{53605E1D-36B5-4976-830B-6DC06D328BD1}">
      <dgm:prSet/>
      <dgm:spPr/>
      <dgm:t>
        <a:bodyPr/>
        <a:lstStyle/>
        <a:p>
          <a:r>
            <a:rPr lang="en-US" altLang="en-US" dirty="0" smtClean="0"/>
            <a:t>Embeddable</a:t>
          </a:r>
          <a:endParaRPr lang="zh-CN" altLang="en-US" dirty="0"/>
        </a:p>
      </dgm:t>
    </dgm:pt>
    <dgm:pt modelId="{3BB0A828-1CEE-4841-A771-E1B6C0B4173A}" type="parTrans" cxnId="{F7F49BD1-A6B8-447C-AA0A-EE21FE885A2D}">
      <dgm:prSet/>
      <dgm:spPr/>
      <dgm:t>
        <a:bodyPr/>
        <a:lstStyle/>
        <a:p>
          <a:endParaRPr lang="zh-CN" altLang="en-US"/>
        </a:p>
      </dgm:t>
    </dgm:pt>
    <dgm:pt modelId="{A4AA81EE-A937-407E-BDC4-B7A30490DEB4}" type="sibTrans" cxnId="{F7F49BD1-A6B8-447C-AA0A-EE21FE885A2D}">
      <dgm:prSet/>
      <dgm:spPr/>
      <dgm:t>
        <a:bodyPr/>
        <a:lstStyle/>
        <a:p>
          <a:endParaRPr lang="zh-CN" altLang="en-US"/>
        </a:p>
      </dgm:t>
    </dgm:pt>
    <dgm:pt modelId="{5EE4C11E-F83F-4C91-92B5-A690D60CAB67}" type="pres">
      <dgm:prSet presAssocID="{4F993AC4-9654-4364-9783-2FB086CFBBC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BBEA12-1165-4105-896F-6A2551ECAC94}" type="pres">
      <dgm:prSet presAssocID="{DE39998F-9E90-471E-8D44-AD4514F0D8A7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09A637-53C6-45FE-8E32-CF5B19B10A7F}" type="pres">
      <dgm:prSet presAssocID="{2AE0ADB2-B809-4596-BC02-5699284CCD4A}" presName="spacer" presStyleCnt="0"/>
      <dgm:spPr/>
    </dgm:pt>
    <dgm:pt modelId="{52A78308-9725-42B8-B90E-3844AA6CA181}" type="pres">
      <dgm:prSet presAssocID="{57D37A3C-D044-4131-9EA6-6F62E546BDC8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2C11AE-AB03-439D-B6A4-DBB8D3BF822C}" type="pres">
      <dgm:prSet presAssocID="{9C991937-C07C-423C-A5BF-EEDD262405E8}" presName="spacer" presStyleCnt="0"/>
      <dgm:spPr/>
    </dgm:pt>
    <dgm:pt modelId="{9A7BFE11-889D-43DE-8748-4D6629D60C56}" type="pres">
      <dgm:prSet presAssocID="{DF149DF4-AEF6-4A7D-98C1-11E0A6CACD00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162900-F05C-4694-A34A-4A97705B6716}" type="pres">
      <dgm:prSet presAssocID="{B056881D-2016-4365-B3CF-8269C0D7078C}" presName="spacer" presStyleCnt="0"/>
      <dgm:spPr/>
    </dgm:pt>
    <dgm:pt modelId="{2939A3A3-2B49-4E93-B916-D25E9C399748}" type="pres">
      <dgm:prSet presAssocID="{3611509D-0628-4527-9B2F-54ACF4E768B1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F10837-DE45-4BD3-B25C-2379E4554166}" type="pres">
      <dgm:prSet presAssocID="{AA2DD19D-6D86-42A3-AE09-1DCD4B6B0489}" presName="spacer" presStyleCnt="0"/>
      <dgm:spPr/>
    </dgm:pt>
    <dgm:pt modelId="{6FE0958E-29CA-4012-B16B-861A946F08B3}" type="pres">
      <dgm:prSet presAssocID="{7520387C-7581-4863-ACB7-4D823DCEB394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F27DAF-09A5-41D8-8F37-53BD8D3FBDE8}" type="pres">
      <dgm:prSet presAssocID="{46E70AF5-D2AA-4998-BB47-4CEDE333C46E}" presName="spacer" presStyleCnt="0"/>
      <dgm:spPr/>
    </dgm:pt>
    <dgm:pt modelId="{BC6E7E1A-4AE0-4176-B90C-43D1DE6C195E}" type="pres">
      <dgm:prSet presAssocID="{D696BABB-7008-4814-BA44-80BAE09DCCDC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EBB40A-92D5-4E0A-87CE-C225BA9F6004}" type="pres">
      <dgm:prSet presAssocID="{9609752A-C0FB-4D90-BCC0-CD78506F0114}" presName="spacer" presStyleCnt="0"/>
      <dgm:spPr/>
    </dgm:pt>
    <dgm:pt modelId="{3B4FDA25-4CD6-492C-8BD4-3DFED24510E5}" type="pres">
      <dgm:prSet presAssocID="{53605E1D-36B5-4976-830B-6DC06D328BD1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D27951B-D656-4443-A275-F431692D07F2}" type="presOf" srcId="{57D37A3C-D044-4131-9EA6-6F62E546BDC8}" destId="{52A78308-9725-42B8-B90E-3844AA6CA181}" srcOrd="0" destOrd="0" presId="urn:microsoft.com/office/officeart/2005/8/layout/vList2"/>
    <dgm:cxn modelId="{F7F49BD1-A6B8-447C-AA0A-EE21FE885A2D}" srcId="{4F993AC4-9654-4364-9783-2FB086CFBBCE}" destId="{53605E1D-36B5-4976-830B-6DC06D328BD1}" srcOrd="6" destOrd="0" parTransId="{3BB0A828-1CEE-4841-A771-E1B6C0B4173A}" sibTransId="{A4AA81EE-A937-407E-BDC4-B7A30490DEB4}"/>
    <dgm:cxn modelId="{3CBEBD0B-C23F-4114-AB5E-C515EF119DD4}" type="presOf" srcId="{53605E1D-36B5-4976-830B-6DC06D328BD1}" destId="{3B4FDA25-4CD6-492C-8BD4-3DFED24510E5}" srcOrd="0" destOrd="0" presId="urn:microsoft.com/office/officeart/2005/8/layout/vList2"/>
    <dgm:cxn modelId="{78244841-4089-4CA8-A36A-0B44C1E02DA1}" srcId="{4F993AC4-9654-4364-9783-2FB086CFBBCE}" destId="{3611509D-0628-4527-9B2F-54ACF4E768B1}" srcOrd="3" destOrd="0" parTransId="{C2687A02-0BDB-41FC-AF47-6D7C78FBC572}" sibTransId="{AA2DD19D-6D86-42A3-AE09-1DCD4B6B0489}"/>
    <dgm:cxn modelId="{5FAA1076-95A8-401D-A4C2-FD798264B1E0}" type="presOf" srcId="{7520387C-7581-4863-ACB7-4D823DCEB394}" destId="{6FE0958E-29CA-4012-B16B-861A946F08B3}" srcOrd="0" destOrd="0" presId="urn:microsoft.com/office/officeart/2005/8/layout/vList2"/>
    <dgm:cxn modelId="{7A711BF6-C9AC-4F73-9253-24F87E37E446}" srcId="{4F993AC4-9654-4364-9783-2FB086CFBBCE}" destId="{7520387C-7581-4863-ACB7-4D823DCEB394}" srcOrd="4" destOrd="0" parTransId="{4F0458C7-C78D-4DB5-9220-D779F549D9D2}" sibTransId="{46E70AF5-D2AA-4998-BB47-4CEDE333C46E}"/>
    <dgm:cxn modelId="{FD41205C-494E-4A1B-8193-5B96ACFB2839}" type="presOf" srcId="{3611509D-0628-4527-9B2F-54ACF4E768B1}" destId="{2939A3A3-2B49-4E93-B916-D25E9C399748}" srcOrd="0" destOrd="0" presId="urn:microsoft.com/office/officeart/2005/8/layout/vList2"/>
    <dgm:cxn modelId="{031D6E14-BF62-464F-ADE3-ECD7AEC9AD43}" srcId="{4F993AC4-9654-4364-9783-2FB086CFBBCE}" destId="{DE39998F-9E90-471E-8D44-AD4514F0D8A7}" srcOrd="0" destOrd="0" parTransId="{407B752D-F9D5-4888-A2BC-8D5164EE3F9B}" sibTransId="{2AE0ADB2-B809-4596-BC02-5699284CCD4A}"/>
    <dgm:cxn modelId="{03DC3171-5B18-4DEA-AA4B-07DAF8C5E0B2}" type="presOf" srcId="{4F993AC4-9654-4364-9783-2FB086CFBBCE}" destId="{5EE4C11E-F83F-4C91-92B5-A690D60CAB67}" srcOrd="0" destOrd="0" presId="urn:microsoft.com/office/officeart/2005/8/layout/vList2"/>
    <dgm:cxn modelId="{31F82CDF-748A-4A66-ACCC-EAEA15F1B14D}" type="presOf" srcId="{DE39998F-9E90-471E-8D44-AD4514F0D8A7}" destId="{26BBEA12-1165-4105-896F-6A2551ECAC94}" srcOrd="0" destOrd="0" presId="urn:microsoft.com/office/officeart/2005/8/layout/vList2"/>
    <dgm:cxn modelId="{0E473FC0-0EEE-4018-9EFA-742334F5FD53}" srcId="{4F993AC4-9654-4364-9783-2FB086CFBBCE}" destId="{D696BABB-7008-4814-BA44-80BAE09DCCDC}" srcOrd="5" destOrd="0" parTransId="{D883CF9E-E12A-40DB-A65A-54A8D6211A8B}" sibTransId="{9609752A-C0FB-4D90-BCC0-CD78506F0114}"/>
    <dgm:cxn modelId="{95F37B99-1BC2-4053-9543-4B938CE788CF}" srcId="{4F993AC4-9654-4364-9783-2FB086CFBBCE}" destId="{DF149DF4-AEF6-4A7D-98C1-11E0A6CACD00}" srcOrd="2" destOrd="0" parTransId="{12F98600-0A79-4E56-A754-7D70FE18F734}" sibTransId="{B056881D-2016-4365-B3CF-8269C0D7078C}"/>
    <dgm:cxn modelId="{F52484AC-BEB5-43D5-BC93-DDFE2203F1EF}" type="presOf" srcId="{DF149DF4-AEF6-4A7D-98C1-11E0A6CACD00}" destId="{9A7BFE11-889D-43DE-8748-4D6629D60C56}" srcOrd="0" destOrd="0" presId="urn:microsoft.com/office/officeart/2005/8/layout/vList2"/>
    <dgm:cxn modelId="{46E6B358-7987-4911-B62F-9D289D9DC455}" srcId="{4F993AC4-9654-4364-9783-2FB086CFBBCE}" destId="{57D37A3C-D044-4131-9EA6-6F62E546BDC8}" srcOrd="1" destOrd="0" parTransId="{5F883EF3-687B-4796-A9FA-899A584533FC}" sibTransId="{9C991937-C07C-423C-A5BF-EEDD262405E8}"/>
    <dgm:cxn modelId="{B07AB1B4-E8F0-4B30-99C2-1CFBB21BE4D3}" type="presOf" srcId="{D696BABB-7008-4814-BA44-80BAE09DCCDC}" destId="{BC6E7E1A-4AE0-4176-B90C-43D1DE6C195E}" srcOrd="0" destOrd="0" presId="urn:microsoft.com/office/officeart/2005/8/layout/vList2"/>
    <dgm:cxn modelId="{4E18C53E-AB95-4BDE-95DB-D1CFA96E4EE7}" type="presParOf" srcId="{5EE4C11E-F83F-4C91-92B5-A690D60CAB67}" destId="{26BBEA12-1165-4105-896F-6A2551ECAC94}" srcOrd="0" destOrd="0" presId="urn:microsoft.com/office/officeart/2005/8/layout/vList2"/>
    <dgm:cxn modelId="{176C12A9-DF7C-4BBD-BE09-88278EB96C9F}" type="presParOf" srcId="{5EE4C11E-F83F-4C91-92B5-A690D60CAB67}" destId="{E909A637-53C6-45FE-8E32-CF5B19B10A7F}" srcOrd="1" destOrd="0" presId="urn:microsoft.com/office/officeart/2005/8/layout/vList2"/>
    <dgm:cxn modelId="{7E69BD7B-B9FD-4136-BB44-6B2B7F6B3DBC}" type="presParOf" srcId="{5EE4C11E-F83F-4C91-92B5-A690D60CAB67}" destId="{52A78308-9725-42B8-B90E-3844AA6CA181}" srcOrd="2" destOrd="0" presId="urn:microsoft.com/office/officeart/2005/8/layout/vList2"/>
    <dgm:cxn modelId="{B01296BE-6AB2-417C-8F30-FE9029EA094A}" type="presParOf" srcId="{5EE4C11E-F83F-4C91-92B5-A690D60CAB67}" destId="{A42C11AE-AB03-439D-B6A4-DBB8D3BF822C}" srcOrd="3" destOrd="0" presId="urn:microsoft.com/office/officeart/2005/8/layout/vList2"/>
    <dgm:cxn modelId="{119231D8-A686-4DF3-98F5-F31DACA9FF91}" type="presParOf" srcId="{5EE4C11E-F83F-4C91-92B5-A690D60CAB67}" destId="{9A7BFE11-889D-43DE-8748-4D6629D60C56}" srcOrd="4" destOrd="0" presId="urn:microsoft.com/office/officeart/2005/8/layout/vList2"/>
    <dgm:cxn modelId="{E5ED5FE2-189E-4972-A804-3FDAA012267D}" type="presParOf" srcId="{5EE4C11E-F83F-4C91-92B5-A690D60CAB67}" destId="{33162900-F05C-4694-A34A-4A97705B6716}" srcOrd="5" destOrd="0" presId="urn:microsoft.com/office/officeart/2005/8/layout/vList2"/>
    <dgm:cxn modelId="{FF9FD021-EDA5-4559-8218-A9C174C15D3E}" type="presParOf" srcId="{5EE4C11E-F83F-4C91-92B5-A690D60CAB67}" destId="{2939A3A3-2B49-4E93-B916-D25E9C399748}" srcOrd="6" destOrd="0" presId="urn:microsoft.com/office/officeart/2005/8/layout/vList2"/>
    <dgm:cxn modelId="{55EC4513-B5A2-465C-AFE8-6B9391350061}" type="presParOf" srcId="{5EE4C11E-F83F-4C91-92B5-A690D60CAB67}" destId="{DCF10837-DE45-4BD3-B25C-2379E4554166}" srcOrd="7" destOrd="0" presId="urn:microsoft.com/office/officeart/2005/8/layout/vList2"/>
    <dgm:cxn modelId="{50B13E1C-1870-4650-B3A3-3E0334E2DEAD}" type="presParOf" srcId="{5EE4C11E-F83F-4C91-92B5-A690D60CAB67}" destId="{6FE0958E-29CA-4012-B16B-861A946F08B3}" srcOrd="8" destOrd="0" presId="urn:microsoft.com/office/officeart/2005/8/layout/vList2"/>
    <dgm:cxn modelId="{E23F8AB9-E4F0-4818-80CD-DF7D4929A485}" type="presParOf" srcId="{5EE4C11E-F83F-4C91-92B5-A690D60CAB67}" destId="{22F27DAF-09A5-41D8-8F37-53BD8D3FBDE8}" srcOrd="9" destOrd="0" presId="urn:microsoft.com/office/officeart/2005/8/layout/vList2"/>
    <dgm:cxn modelId="{1921B067-E2FE-45CC-A276-8723591B9150}" type="presParOf" srcId="{5EE4C11E-F83F-4C91-92B5-A690D60CAB67}" destId="{BC6E7E1A-4AE0-4176-B90C-43D1DE6C195E}" srcOrd="10" destOrd="0" presId="urn:microsoft.com/office/officeart/2005/8/layout/vList2"/>
    <dgm:cxn modelId="{E12B7F14-54D2-4D0A-8FAF-10A82AB89813}" type="presParOf" srcId="{5EE4C11E-F83F-4C91-92B5-A690D60CAB67}" destId="{2EEBB40A-92D5-4E0A-87CE-C225BA9F6004}" srcOrd="11" destOrd="0" presId="urn:microsoft.com/office/officeart/2005/8/layout/vList2"/>
    <dgm:cxn modelId="{F1C84A8A-DE58-45A1-8F58-9F607BF8806E}" type="presParOf" srcId="{5EE4C11E-F83F-4C91-92B5-A690D60CAB67}" destId="{3B4FDA25-4CD6-492C-8BD4-3DFED24510E5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D74F5-9689-4E88-BDC9-317127D7C82F}">
      <dsp:nvSpPr>
        <dsp:cNvPr id="0" name=""/>
        <dsp:cNvSpPr/>
      </dsp:nvSpPr>
      <dsp:spPr>
        <a:xfrm>
          <a:off x="2067349" y="293528"/>
          <a:ext cx="4173583" cy="4173583"/>
        </a:xfrm>
        <a:prstGeom prst="pie">
          <a:avLst>
            <a:gd name="adj1" fmla="val 16200000"/>
            <a:gd name="adj2" fmla="val 19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高性能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高并发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高吞吐</a:t>
          </a:r>
          <a:endParaRPr lang="zh-CN" altLang="en-US" sz="1200" kern="1200" dirty="0"/>
        </a:p>
      </dsp:txBody>
      <dsp:txXfrm>
        <a:off x="4253512" y="826653"/>
        <a:ext cx="1093081" cy="844653"/>
      </dsp:txXfrm>
    </dsp:sp>
    <dsp:sp modelId="{E9715BD9-22F7-4D2A-8C1B-ECC0140E9157}">
      <dsp:nvSpPr>
        <dsp:cNvPr id="0" name=""/>
        <dsp:cNvSpPr/>
      </dsp:nvSpPr>
      <dsp:spPr>
        <a:xfrm>
          <a:off x="2117035" y="379484"/>
          <a:ext cx="4173583" cy="4173583"/>
        </a:xfrm>
        <a:prstGeom prst="pie">
          <a:avLst>
            <a:gd name="adj1" fmla="val 198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可扩展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新业务上线不影响生产系统</a:t>
          </a:r>
          <a:endParaRPr lang="zh-CN" altLang="en-US" sz="1200" kern="1200" dirty="0"/>
        </a:p>
      </dsp:txBody>
      <dsp:txXfrm>
        <a:off x="4949109" y="2068791"/>
        <a:ext cx="1142766" cy="819811"/>
      </dsp:txXfrm>
    </dsp:sp>
    <dsp:sp modelId="{79018A0A-F1A4-4A57-BE40-49BF6598ED7A}">
      <dsp:nvSpPr>
        <dsp:cNvPr id="0" name=""/>
        <dsp:cNvSpPr/>
      </dsp:nvSpPr>
      <dsp:spPr>
        <a:xfrm>
          <a:off x="2067349" y="465440"/>
          <a:ext cx="4173583" cy="4173583"/>
        </a:xfrm>
        <a:prstGeom prst="pie">
          <a:avLst>
            <a:gd name="adj1" fmla="val 1800000"/>
            <a:gd name="adj2" fmla="val 54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可伸缩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可方便地增减服务节点</a:t>
          </a:r>
          <a:endParaRPr lang="zh-CN" altLang="en-US" sz="1200" kern="1200" dirty="0"/>
        </a:p>
      </dsp:txBody>
      <dsp:txXfrm>
        <a:off x="4253512" y="3286087"/>
        <a:ext cx="1093081" cy="844653"/>
      </dsp:txXfrm>
    </dsp:sp>
    <dsp:sp modelId="{333CFA27-089E-4C9B-A211-39FEEB5E6B8E}">
      <dsp:nvSpPr>
        <dsp:cNvPr id="0" name=""/>
        <dsp:cNvSpPr/>
      </dsp:nvSpPr>
      <dsp:spPr>
        <a:xfrm>
          <a:off x="1967978" y="465440"/>
          <a:ext cx="4173583" cy="4173583"/>
        </a:xfrm>
        <a:prstGeom prst="pie">
          <a:avLst>
            <a:gd name="adj1" fmla="val 5400000"/>
            <a:gd name="adj2" fmla="val 90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高可用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服务冗余与</a:t>
          </a:r>
          <a:r>
            <a:rPr lang="en-US" altLang="zh-CN" sz="1200" kern="1200" dirty="0" smtClean="0"/>
            <a:t>Fail Over</a:t>
          </a:r>
          <a:endParaRPr lang="zh-CN" altLang="en-US" sz="1200" kern="1200" dirty="0"/>
        </a:p>
      </dsp:txBody>
      <dsp:txXfrm>
        <a:off x="2862317" y="3286087"/>
        <a:ext cx="1093081" cy="844653"/>
      </dsp:txXfrm>
    </dsp:sp>
    <dsp:sp modelId="{160AFCEB-5375-43C2-8CC5-A1C19903D894}">
      <dsp:nvSpPr>
        <dsp:cNvPr id="0" name=""/>
        <dsp:cNvSpPr/>
      </dsp:nvSpPr>
      <dsp:spPr>
        <a:xfrm>
          <a:off x="1918293" y="379484"/>
          <a:ext cx="4173583" cy="4173583"/>
        </a:xfrm>
        <a:prstGeom prst="pie">
          <a:avLst>
            <a:gd name="adj1" fmla="val 9000000"/>
            <a:gd name="adj2" fmla="val 126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安全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应对攻击与窃密</a:t>
          </a:r>
          <a:endParaRPr lang="zh-CN" altLang="en-US" sz="1200" kern="1200" dirty="0"/>
        </a:p>
      </dsp:txBody>
      <dsp:txXfrm>
        <a:off x="2117035" y="2068791"/>
        <a:ext cx="1142766" cy="819811"/>
      </dsp:txXfrm>
    </dsp:sp>
    <dsp:sp modelId="{9BA2736E-6FF1-49CF-B9E7-2C6BBDD7C4E8}">
      <dsp:nvSpPr>
        <dsp:cNvPr id="0" name=""/>
        <dsp:cNvSpPr/>
      </dsp:nvSpPr>
      <dsp:spPr>
        <a:xfrm>
          <a:off x="1967978" y="293528"/>
          <a:ext cx="4173583" cy="4173583"/>
        </a:xfrm>
        <a:prstGeom prst="pie">
          <a:avLst>
            <a:gd name="adj1" fmla="val 126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i="0" kern="1200" dirty="0" smtClean="0"/>
            <a:t>异构交互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友好的系统间集成</a:t>
          </a:r>
          <a:endParaRPr lang="zh-CN" altLang="en-US" sz="1200" kern="1200" dirty="0"/>
        </a:p>
      </dsp:txBody>
      <dsp:txXfrm>
        <a:off x="2862317" y="826653"/>
        <a:ext cx="1093081" cy="844653"/>
      </dsp:txXfrm>
    </dsp:sp>
    <dsp:sp modelId="{963FE806-943D-41FA-B08E-708B355599B7}">
      <dsp:nvSpPr>
        <dsp:cNvPr id="0" name=""/>
        <dsp:cNvSpPr/>
      </dsp:nvSpPr>
      <dsp:spPr>
        <a:xfrm>
          <a:off x="1808832" y="35163"/>
          <a:ext cx="4690313" cy="4690313"/>
        </a:xfrm>
        <a:prstGeom prst="circularArrow">
          <a:avLst>
            <a:gd name="adj1" fmla="val 5085"/>
            <a:gd name="adj2" fmla="val 327528"/>
            <a:gd name="adj3" fmla="val 19472472"/>
            <a:gd name="adj4" fmla="val 16200251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DE8072-F220-4BB8-A221-3013C65D0E01}">
      <dsp:nvSpPr>
        <dsp:cNvPr id="0" name=""/>
        <dsp:cNvSpPr/>
      </dsp:nvSpPr>
      <dsp:spPr>
        <a:xfrm>
          <a:off x="1858518" y="121119"/>
          <a:ext cx="4690313" cy="4690313"/>
        </a:xfrm>
        <a:prstGeom prst="circularArrow">
          <a:avLst>
            <a:gd name="adj1" fmla="val 5085"/>
            <a:gd name="adj2" fmla="val 327528"/>
            <a:gd name="adj3" fmla="val 1472472"/>
            <a:gd name="adj4" fmla="val 19800000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C14F23-9892-4E53-9435-81A1139417BB}">
      <dsp:nvSpPr>
        <dsp:cNvPr id="0" name=""/>
        <dsp:cNvSpPr/>
      </dsp:nvSpPr>
      <dsp:spPr>
        <a:xfrm>
          <a:off x="1808832" y="207075"/>
          <a:ext cx="4690313" cy="4690313"/>
        </a:xfrm>
        <a:prstGeom prst="circularArrow">
          <a:avLst>
            <a:gd name="adj1" fmla="val 5085"/>
            <a:gd name="adj2" fmla="val 327528"/>
            <a:gd name="adj3" fmla="val 5072221"/>
            <a:gd name="adj4" fmla="val 1800000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E19CF-957C-43EB-9EC9-E5A3C43A5E16}">
      <dsp:nvSpPr>
        <dsp:cNvPr id="0" name=""/>
        <dsp:cNvSpPr/>
      </dsp:nvSpPr>
      <dsp:spPr>
        <a:xfrm>
          <a:off x="1709766" y="207075"/>
          <a:ext cx="4690313" cy="4690313"/>
        </a:xfrm>
        <a:prstGeom prst="circularArrow">
          <a:avLst>
            <a:gd name="adj1" fmla="val 5085"/>
            <a:gd name="adj2" fmla="val 327528"/>
            <a:gd name="adj3" fmla="val 8672472"/>
            <a:gd name="adj4" fmla="val 5400251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4B660-058A-49BB-8277-698120CD3015}">
      <dsp:nvSpPr>
        <dsp:cNvPr id="0" name=""/>
        <dsp:cNvSpPr/>
      </dsp:nvSpPr>
      <dsp:spPr>
        <a:xfrm>
          <a:off x="1660080" y="121119"/>
          <a:ext cx="4690313" cy="4690313"/>
        </a:xfrm>
        <a:prstGeom prst="circularArrow">
          <a:avLst>
            <a:gd name="adj1" fmla="val 5085"/>
            <a:gd name="adj2" fmla="val 327528"/>
            <a:gd name="adj3" fmla="val 12272472"/>
            <a:gd name="adj4" fmla="val 9000000"/>
            <a:gd name="adj5" fmla="val 593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430B8-953A-4B75-AEFA-57801D65D986}">
      <dsp:nvSpPr>
        <dsp:cNvPr id="0" name=""/>
        <dsp:cNvSpPr/>
      </dsp:nvSpPr>
      <dsp:spPr>
        <a:xfrm>
          <a:off x="1709766" y="35163"/>
          <a:ext cx="4690313" cy="4690313"/>
        </a:xfrm>
        <a:prstGeom prst="circularArrow">
          <a:avLst>
            <a:gd name="adj1" fmla="val 5085"/>
            <a:gd name="adj2" fmla="val 327528"/>
            <a:gd name="adj3" fmla="val 15872221"/>
            <a:gd name="adj4" fmla="val 12600000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52734-DFBC-4C91-9F98-FC6D635B9E66}">
      <dsp:nvSpPr>
        <dsp:cNvPr id="0" name=""/>
        <dsp:cNvSpPr/>
      </dsp:nvSpPr>
      <dsp:spPr>
        <a:xfrm>
          <a:off x="867555" y="6702"/>
          <a:ext cx="2450643" cy="2450643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effectLst/>
            </a:rPr>
            <a:t>非阻塞 </a:t>
          </a:r>
          <a:r>
            <a:rPr lang="en-US" altLang="zh-CN" sz="4400" kern="1200" dirty="0" smtClean="0">
              <a:effectLst/>
            </a:rPr>
            <a:t>I/O</a:t>
          </a:r>
          <a:endParaRPr lang="zh-CN" altLang="en-US" sz="4400" kern="1200" dirty="0"/>
        </a:p>
      </dsp:txBody>
      <dsp:txXfrm>
        <a:off x="1209762" y="295685"/>
        <a:ext cx="1412983" cy="1872676"/>
      </dsp:txXfrm>
    </dsp:sp>
    <dsp:sp modelId="{F2991A87-3D1B-4D94-9BB8-992DCD32B82A}">
      <dsp:nvSpPr>
        <dsp:cNvPr id="0" name=""/>
        <dsp:cNvSpPr/>
      </dsp:nvSpPr>
      <dsp:spPr>
        <a:xfrm>
          <a:off x="2633785" y="6702"/>
          <a:ext cx="2450643" cy="2450643"/>
        </a:xfrm>
        <a:prstGeom prst="ellipse">
          <a:avLst/>
        </a:prstGeom>
        <a:solidFill>
          <a:schemeClr val="accent4">
            <a:alpha val="50000"/>
            <a:hueOff val="-2714099"/>
            <a:satOff val="27312"/>
            <a:lumOff val="1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事件驱动</a:t>
          </a:r>
          <a:endParaRPr lang="zh-CN" altLang="en-US" sz="4400" kern="1200" dirty="0"/>
        </a:p>
      </dsp:txBody>
      <dsp:txXfrm>
        <a:off x="3329237" y="295685"/>
        <a:ext cx="1412983" cy="18726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BEA12-1165-4105-896F-6A2551ECAC94}">
      <dsp:nvSpPr>
        <dsp:cNvPr id="0" name=""/>
        <dsp:cNvSpPr/>
      </dsp:nvSpPr>
      <dsp:spPr>
        <a:xfrm>
          <a:off x="0" y="69984"/>
          <a:ext cx="7764463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200" kern="1200" smtClean="0"/>
            <a:t>Lightweight reactive application platform</a:t>
          </a:r>
          <a:endParaRPr lang="zh-CN" altLang="en-US" sz="2200" kern="1200"/>
        </a:p>
      </dsp:txBody>
      <dsp:txXfrm>
        <a:off x="25759" y="95743"/>
        <a:ext cx="7712945" cy="476152"/>
      </dsp:txXfrm>
    </dsp:sp>
    <dsp:sp modelId="{52A78308-9725-42B8-B90E-3844AA6CA181}">
      <dsp:nvSpPr>
        <dsp:cNvPr id="0" name=""/>
        <dsp:cNvSpPr/>
      </dsp:nvSpPr>
      <dsp:spPr>
        <a:xfrm>
          <a:off x="0" y="661014"/>
          <a:ext cx="7764463" cy="5276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200" kern="1200" dirty="0" smtClean="0"/>
            <a:t>Polyglot</a:t>
          </a:r>
          <a:endParaRPr lang="zh-CN" altLang="en-US" sz="2200" kern="1200" dirty="0"/>
        </a:p>
      </dsp:txBody>
      <dsp:txXfrm>
        <a:off x="25759" y="686773"/>
        <a:ext cx="7712945" cy="476152"/>
      </dsp:txXfrm>
    </dsp:sp>
    <dsp:sp modelId="{9A7BFE11-889D-43DE-8748-4D6629D60C56}">
      <dsp:nvSpPr>
        <dsp:cNvPr id="0" name=""/>
        <dsp:cNvSpPr/>
      </dsp:nvSpPr>
      <dsp:spPr>
        <a:xfrm>
          <a:off x="0" y="1252045"/>
          <a:ext cx="7764463" cy="527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200" kern="1200" dirty="0" smtClean="0"/>
            <a:t>High performance</a:t>
          </a:r>
          <a:endParaRPr lang="zh-CN" altLang="en-US" sz="2200" kern="1200" dirty="0"/>
        </a:p>
      </dsp:txBody>
      <dsp:txXfrm>
        <a:off x="25759" y="1277804"/>
        <a:ext cx="7712945" cy="476152"/>
      </dsp:txXfrm>
    </dsp:sp>
    <dsp:sp modelId="{2939A3A3-2B49-4E93-B916-D25E9C399748}">
      <dsp:nvSpPr>
        <dsp:cNvPr id="0" name=""/>
        <dsp:cNvSpPr/>
      </dsp:nvSpPr>
      <dsp:spPr>
        <a:xfrm>
          <a:off x="0" y="1843075"/>
          <a:ext cx="7764463" cy="527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200" kern="1200" dirty="0" smtClean="0"/>
            <a:t>Superficially similar to Node.js – but not a clone!</a:t>
          </a:r>
          <a:endParaRPr lang="zh-CN" altLang="en-US" sz="2200" kern="1200" dirty="0"/>
        </a:p>
      </dsp:txBody>
      <dsp:txXfrm>
        <a:off x="25759" y="1868834"/>
        <a:ext cx="7712945" cy="476152"/>
      </dsp:txXfrm>
    </dsp:sp>
    <dsp:sp modelId="{6FE0958E-29CA-4012-B16B-861A946F08B3}">
      <dsp:nvSpPr>
        <dsp:cNvPr id="0" name=""/>
        <dsp:cNvSpPr/>
      </dsp:nvSpPr>
      <dsp:spPr>
        <a:xfrm>
          <a:off x="0" y="2434105"/>
          <a:ext cx="7764463" cy="52767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200" kern="1200" dirty="0" smtClean="0"/>
            <a:t>Asynchronous APIs</a:t>
          </a:r>
          <a:endParaRPr lang="zh-CN" altLang="en-US" sz="2200" kern="1200" dirty="0"/>
        </a:p>
      </dsp:txBody>
      <dsp:txXfrm>
        <a:off x="25759" y="2459864"/>
        <a:ext cx="7712945" cy="476152"/>
      </dsp:txXfrm>
    </dsp:sp>
    <dsp:sp modelId="{BC6E7E1A-4AE0-4176-B90C-43D1DE6C195E}">
      <dsp:nvSpPr>
        <dsp:cNvPr id="0" name=""/>
        <dsp:cNvSpPr/>
      </dsp:nvSpPr>
      <dsp:spPr>
        <a:xfrm>
          <a:off x="0" y="3025135"/>
          <a:ext cx="7764463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200" kern="1200" dirty="0" smtClean="0"/>
            <a:t>Simple but not simplistic</a:t>
          </a:r>
          <a:endParaRPr lang="zh-CN" altLang="en-US" sz="2200" kern="1200" dirty="0"/>
        </a:p>
      </dsp:txBody>
      <dsp:txXfrm>
        <a:off x="25759" y="3050894"/>
        <a:ext cx="7712945" cy="476152"/>
      </dsp:txXfrm>
    </dsp:sp>
    <dsp:sp modelId="{3B4FDA25-4CD6-492C-8BD4-3DFED24510E5}">
      <dsp:nvSpPr>
        <dsp:cNvPr id="0" name=""/>
        <dsp:cNvSpPr/>
      </dsp:nvSpPr>
      <dsp:spPr>
        <a:xfrm>
          <a:off x="0" y="3616165"/>
          <a:ext cx="7764463" cy="5276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200" kern="1200" dirty="0" smtClean="0"/>
            <a:t>Embeddable</a:t>
          </a:r>
          <a:endParaRPr lang="zh-CN" altLang="en-US" sz="2200" kern="1200" dirty="0"/>
        </a:p>
      </dsp:txBody>
      <dsp:txXfrm>
        <a:off x="25759" y="3641924"/>
        <a:ext cx="7712945" cy="476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91C44-5AA0-4D87-9EF9-F757AE918975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4831F-6F0E-43EF-BED8-BEEBB84EC0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88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875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808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042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Polyglot(</a:t>
            </a:r>
            <a:r>
              <a:rPr lang="zh-CN" altLang="en-US" dirty="0" smtClean="0"/>
              <a:t>多种语言支持</a:t>
            </a:r>
            <a:r>
              <a:rPr lang="en-US" altLang="zh-CN" dirty="0" smtClean="0"/>
              <a:t>) </a:t>
            </a:r>
            <a:r>
              <a:rPr lang="zh-CN" altLang="en-US" dirty="0" smtClean="0"/>
              <a:t>简单点讲</a:t>
            </a:r>
            <a:r>
              <a:rPr lang="en-US" altLang="zh-CN" dirty="0" smtClean="0"/>
              <a:t>,</a:t>
            </a:r>
            <a:r>
              <a:rPr lang="zh-CN" altLang="en-US" dirty="0" smtClean="0"/>
              <a:t>就是只要是</a:t>
            </a:r>
            <a:r>
              <a:rPr lang="en-US" altLang="zh-CN" dirty="0" smtClean="0"/>
              <a:t>JVM</a:t>
            </a:r>
            <a:r>
              <a:rPr lang="zh-CN" altLang="en-US" dirty="0" smtClean="0"/>
              <a:t>上的主流语言</a:t>
            </a:r>
            <a:r>
              <a:rPr lang="en-US" altLang="zh-CN" dirty="0" smtClean="0"/>
              <a:t>,</a:t>
            </a:r>
            <a:r>
              <a:rPr lang="zh-CN" altLang="en-US" dirty="0" smtClean="0"/>
              <a:t>都可以直接编写基于</a:t>
            </a:r>
            <a:r>
              <a:rPr lang="en-US" altLang="zh-CN" dirty="0" err="1" smtClean="0"/>
              <a:t>Vert.x</a:t>
            </a:r>
            <a:r>
              <a:rPr lang="zh-CN" altLang="en-US" dirty="0" smtClean="0"/>
              <a:t>的应用</a:t>
            </a:r>
            <a:r>
              <a:rPr lang="en-US" altLang="zh-CN" dirty="0" smtClean="0"/>
              <a:t>. </a:t>
            </a:r>
            <a:r>
              <a:rPr lang="zh-CN" altLang="en-US" dirty="0" smtClean="0"/>
              <a:t>目前官方推出的有</a:t>
            </a:r>
            <a:r>
              <a:rPr lang="en-US" altLang="zh-CN" dirty="0" err="1" smtClean="0"/>
              <a:t>Javascript</a:t>
            </a:r>
            <a:r>
              <a:rPr lang="en-US" altLang="zh-CN" dirty="0" smtClean="0"/>
              <a:t>, Groovy, Ruby, Python, </a:t>
            </a:r>
            <a:r>
              <a:rPr lang="zh-CN" altLang="en-US" dirty="0" smtClean="0"/>
              <a:t>以及 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本身</a:t>
            </a:r>
            <a:r>
              <a:rPr lang="en-US" altLang="zh-CN" dirty="0" smtClean="0"/>
              <a:t>. </a:t>
            </a:r>
            <a:r>
              <a:rPr lang="zh-CN" altLang="en-US" dirty="0" smtClean="0"/>
              <a:t>另外处于</a:t>
            </a:r>
            <a:r>
              <a:rPr lang="en-US" altLang="zh-CN" dirty="0" smtClean="0"/>
              <a:t>beta</a:t>
            </a:r>
            <a:r>
              <a:rPr lang="zh-CN" altLang="en-US" dirty="0" smtClean="0"/>
              <a:t>阶段的 </a:t>
            </a:r>
            <a:r>
              <a:rPr lang="en-US" altLang="zh-CN" dirty="0" err="1" smtClean="0"/>
              <a:t>Clojure</a:t>
            </a:r>
            <a:r>
              <a:rPr lang="en-US" altLang="zh-CN" dirty="0" smtClean="0"/>
              <a:t>, Scala</a:t>
            </a:r>
            <a:r>
              <a:rPr lang="zh-CN" altLang="en-US" dirty="0" smtClean="0"/>
              <a:t>也在开发中</a:t>
            </a:r>
            <a:r>
              <a:rPr lang="en-US" altLang="zh-CN" dirty="0" smtClean="0"/>
              <a:t>. </a:t>
            </a:r>
            <a:r>
              <a:rPr lang="zh-CN" altLang="en-US" dirty="0" smtClean="0"/>
              <a:t>本人有幸参与</a:t>
            </a:r>
            <a:r>
              <a:rPr lang="en-US" altLang="zh-CN" dirty="0" err="1" smtClean="0"/>
              <a:t>Clojure</a:t>
            </a:r>
            <a:r>
              <a:rPr lang="zh-CN" altLang="en-US" dirty="0" smtClean="0"/>
              <a:t>的部分移植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Simplicity(</a:t>
            </a:r>
            <a:r>
              <a:rPr lang="zh-CN" altLang="en-US" dirty="0" smtClean="0"/>
              <a:t>简单</a:t>
            </a:r>
            <a:r>
              <a:rPr lang="en-US" altLang="zh-CN" dirty="0" smtClean="0"/>
              <a:t>) </a:t>
            </a:r>
            <a:r>
              <a:rPr lang="zh-CN" altLang="en-US" dirty="0" smtClean="0"/>
              <a:t>这里的简单意味着你编写的代码是完全基于异步事件的</a:t>
            </a:r>
            <a:r>
              <a:rPr lang="en-US" altLang="zh-CN" dirty="0" smtClean="0"/>
              <a:t>,</a:t>
            </a:r>
            <a:r>
              <a:rPr lang="zh-CN" altLang="en-US" dirty="0" smtClean="0"/>
              <a:t>类似</a:t>
            </a:r>
            <a:r>
              <a:rPr lang="en-US" altLang="zh-CN" dirty="0" smtClean="0"/>
              <a:t>Node.JS,</a:t>
            </a:r>
            <a:r>
              <a:rPr lang="zh-CN" altLang="en-US" dirty="0" smtClean="0"/>
              <a:t>与此同时</a:t>
            </a:r>
            <a:r>
              <a:rPr lang="en-US" altLang="zh-CN" dirty="0" smtClean="0"/>
              <a:t>.</a:t>
            </a:r>
            <a:r>
              <a:rPr lang="zh-CN" altLang="en-US" dirty="0" smtClean="0"/>
              <a:t>你不需要关注线程上的 同步</a:t>
            </a:r>
            <a:r>
              <a:rPr lang="en-US" altLang="zh-CN" dirty="0" smtClean="0"/>
              <a:t>,</a:t>
            </a:r>
            <a:r>
              <a:rPr lang="zh-CN" altLang="en-US" dirty="0" smtClean="0"/>
              <a:t>与锁之类的概念</a:t>
            </a:r>
            <a:r>
              <a:rPr lang="en-US" altLang="zh-CN" dirty="0" smtClean="0"/>
              <a:t>,</a:t>
            </a:r>
            <a:r>
              <a:rPr lang="zh-CN" altLang="en-US" dirty="0" smtClean="0"/>
              <a:t>所有的程序都是异步执行并且通信是无阻塞的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Scalability(</a:t>
            </a:r>
            <a:r>
              <a:rPr lang="zh-CN" altLang="en-US" dirty="0" smtClean="0"/>
              <a:t>扩展性</a:t>
            </a:r>
            <a:r>
              <a:rPr lang="en-US" altLang="zh-CN" dirty="0" smtClean="0"/>
              <a:t>) </a:t>
            </a:r>
            <a:r>
              <a:rPr lang="zh-CN" altLang="en-US" dirty="0" smtClean="0"/>
              <a:t>因为基于</a:t>
            </a:r>
            <a:r>
              <a:rPr lang="en-US" altLang="zh-CN" dirty="0" smtClean="0"/>
              <a:t>Actor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,</a:t>
            </a:r>
            <a:r>
              <a:rPr lang="zh-CN" altLang="en-US" dirty="0" smtClean="0"/>
              <a:t>所以你的程序都是一个点一个点的单独在跑</a:t>
            </a:r>
            <a:r>
              <a:rPr lang="en-US" altLang="zh-CN" dirty="0" smtClean="0"/>
              <a:t>,</a:t>
            </a:r>
            <a:r>
              <a:rPr lang="zh-CN" altLang="en-US" dirty="0" smtClean="0"/>
              <a:t>一群点可以组成一个服务</a:t>
            </a:r>
            <a:r>
              <a:rPr lang="en-US" altLang="zh-CN" dirty="0" smtClean="0"/>
              <a:t>,</a:t>
            </a:r>
            <a:r>
              <a:rPr lang="zh-CN" altLang="en-US" dirty="0" smtClean="0"/>
              <a:t>某个点都是可以 水平扩展</a:t>
            </a:r>
            <a:r>
              <a:rPr lang="en-US" altLang="zh-CN" dirty="0" smtClean="0"/>
              <a:t>,</a:t>
            </a:r>
            <a:r>
              <a:rPr lang="zh-CN" altLang="en-US" dirty="0" smtClean="0"/>
              <a:t>动态替换</a:t>
            </a:r>
            <a:r>
              <a:rPr lang="en-US" altLang="zh-CN" dirty="0" smtClean="0"/>
              <a:t>,</a:t>
            </a:r>
            <a:r>
              <a:rPr lang="zh-CN" altLang="en-US" dirty="0" smtClean="0"/>
              <a:t>这样你的程序</a:t>
            </a:r>
            <a:r>
              <a:rPr lang="en-US" altLang="zh-CN" dirty="0" smtClean="0"/>
              <a:t>,</a:t>
            </a:r>
            <a:r>
              <a:rPr lang="zh-CN" altLang="en-US" dirty="0" smtClean="0"/>
              <a:t>基本就可以达到无限制的水平扩展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Concurrency(</a:t>
            </a:r>
            <a:r>
              <a:rPr lang="zh-CN" altLang="en-US" dirty="0" smtClean="0"/>
              <a:t>并发性</a:t>
            </a:r>
            <a:r>
              <a:rPr lang="en-US" altLang="zh-CN" dirty="0" smtClean="0"/>
              <a:t>) </a:t>
            </a:r>
            <a:r>
              <a:rPr lang="zh-CN" altLang="en-US" dirty="0" smtClean="0"/>
              <a:t>此并发并非</a:t>
            </a:r>
            <a:r>
              <a:rPr lang="en-US" altLang="zh-CN" dirty="0" smtClean="0"/>
              <a:t>JDK</a:t>
            </a:r>
            <a:r>
              <a:rPr lang="zh-CN" altLang="en-US" dirty="0" smtClean="0"/>
              <a:t>库的并发</a:t>
            </a:r>
            <a:r>
              <a:rPr lang="en-US" altLang="zh-CN" dirty="0" smtClean="0"/>
              <a:t>,</a:t>
            </a:r>
            <a:r>
              <a:rPr lang="zh-CN" altLang="en-US" dirty="0" smtClean="0"/>
              <a:t>当你</a:t>
            </a:r>
            <a:r>
              <a:rPr lang="en-US" altLang="zh-CN" dirty="0" smtClean="0"/>
              <a:t>Coding</a:t>
            </a:r>
            <a:r>
              <a:rPr lang="zh-CN" altLang="en-US" dirty="0" smtClean="0"/>
              <a:t>的时候</a:t>
            </a:r>
            <a:r>
              <a:rPr lang="en-US" altLang="zh-CN" dirty="0" smtClean="0"/>
              <a:t>,</a:t>
            </a:r>
            <a:r>
              <a:rPr lang="zh-CN" altLang="en-US" dirty="0" smtClean="0"/>
              <a:t>不再关注其锁</a:t>
            </a:r>
            <a:r>
              <a:rPr lang="en-US" altLang="zh-CN" dirty="0" smtClean="0"/>
              <a:t>,</a:t>
            </a:r>
            <a:r>
              <a:rPr lang="zh-CN" altLang="en-US" dirty="0" smtClean="0"/>
              <a:t>同步块</a:t>
            </a:r>
            <a:r>
              <a:rPr lang="en-US" altLang="zh-CN" dirty="0" smtClean="0"/>
              <a:t>,</a:t>
            </a:r>
            <a:r>
              <a:rPr lang="zh-CN" altLang="en-US" dirty="0" smtClean="0"/>
              <a:t>死锁之类的概念</a:t>
            </a:r>
            <a:r>
              <a:rPr lang="en-US" altLang="zh-CN" dirty="0" smtClean="0"/>
              <a:t>,</a:t>
            </a:r>
            <a:r>
              <a:rPr lang="zh-CN" altLang="en-US" dirty="0" smtClean="0"/>
              <a:t>你就可以随性所欲的写自己的业务逻辑了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Vert.x</a:t>
            </a:r>
            <a:r>
              <a:rPr lang="zh-CN" altLang="en-US" dirty="0" smtClean="0"/>
              <a:t>本身内置三种线程池帮你处理</a:t>
            </a:r>
            <a:r>
              <a:rPr lang="en-US" altLang="zh-CN" dirty="0" smtClean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704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184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49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为什么会这样？因为代码层面或架构层面的优化成本大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34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762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用户进程其实是需要不断的主动询问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数据好了没有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523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380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316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586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4831F-6F0E-43EF-BED8-BEEBB84EC01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16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F06CDC8D-25DE-4581-BD3E-1D12832A0D0D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76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845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991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297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575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523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960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296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48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640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35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750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779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591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654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994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DC8D-25DE-4581-BD3E-1D12832A0D0D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1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06CDC8D-25DE-4581-BD3E-1D12832A0D0D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A16108-54A5-436D-BE75-A94DECAB52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836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javacodegeeks.com/2013/12/create-a-simpe-restful-service-with-vert-x-2-0-rxjava-and-mongodb.html" TargetMode="External"/><Relationship Id="rId3" Type="http://schemas.openxmlformats.org/officeDocument/2006/relationships/hyperlink" Target="https://groups.google.com/forum/#!forum/vertx" TargetMode="External"/><Relationship Id="rId7" Type="http://schemas.openxmlformats.org/officeDocument/2006/relationships/hyperlink" Target="http://www.jdon.com/concurrent/vertx.html" TargetMode="External"/><Relationship Id="rId2" Type="http://schemas.openxmlformats.org/officeDocument/2006/relationships/hyperlink" Target="http://vertx.io/doc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reamis.me/" TargetMode="External"/><Relationship Id="rId5" Type="http://schemas.openxmlformats.org/officeDocument/2006/relationships/hyperlink" Target="http://www.youtube.com/watch?v=3hv4QD5ZvKE" TargetMode="External"/><Relationship Id="rId4" Type="http://schemas.openxmlformats.org/officeDocument/2006/relationships/hyperlink" Target="https://github.com/vert-x/vertx-exampl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Building Next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Vertx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入门与实践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922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HIGHT performance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346" y="1700808"/>
            <a:ext cx="7765322" cy="409039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事件驱动</a:t>
            </a:r>
            <a:endParaRPr lang="zh-CN" altLang="en-US" sz="1600" dirty="0"/>
          </a:p>
        </p:txBody>
      </p:sp>
      <p:grpSp>
        <p:nvGrpSpPr>
          <p:cNvPr id="6" name="组合 5"/>
          <p:cNvGrpSpPr/>
          <p:nvPr/>
        </p:nvGrpSpPr>
        <p:grpSpPr>
          <a:xfrm>
            <a:off x="1043608" y="2348880"/>
            <a:ext cx="7079273" cy="3620083"/>
            <a:chOff x="1043608" y="2348880"/>
            <a:chExt cx="7079273" cy="3620083"/>
          </a:xfrm>
        </p:grpSpPr>
        <p:pic>
          <p:nvPicPr>
            <p:cNvPr id="2050" name="Picture 2" descr="http://i.stack.imgur.com/BTm1H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9" t="10344" r="7866" b="12068"/>
            <a:stretch/>
          </p:blipFill>
          <p:spPr bwMode="auto">
            <a:xfrm>
              <a:off x="1043608" y="2348880"/>
              <a:ext cx="7079273" cy="3620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3563888" y="4158921"/>
              <a:ext cx="1296144" cy="422207"/>
            </a:xfrm>
            <a:prstGeom prst="rect">
              <a:avLst/>
            </a:prstGeom>
            <a:solidFill>
              <a:srgbClr val="3233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3658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可伸缩（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Scalability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不在节点上保存数据！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状态信息存在到数据库或共享缓存。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8035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可扩展（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Extensibility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142069"/>
            <a:ext cx="7772400" cy="2223036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模块化设计，减少耦合提升复用。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消息队列（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服务化（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SOA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077072"/>
            <a:ext cx="7383308" cy="250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45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高可用（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 Availability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346" y="2096064"/>
            <a:ext cx="7765322" cy="4392382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多实例及负载均衡设计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分布式会话管理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异步调用（消息队列）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服务分级及降级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幂等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性设计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故障转移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935922"/>
            <a:ext cx="5116475" cy="29286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031" y="3560940"/>
            <a:ext cx="5134332" cy="29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8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异构交互（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Heterogeneous Interaction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 Service</a:t>
            </a:r>
          </a:p>
          <a:p>
            <a:pPr marL="0" indent="0"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——SOAP</a:t>
            </a:r>
          </a:p>
          <a:p>
            <a:pPr marL="0" indent="0"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——Restful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984048"/>
            <a:ext cx="4274840" cy="400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85347" y="6084123"/>
            <a:ext cx="7765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http://stackoverflow.com/questions/209905/representational-state-transfer-rest-and-simple-object-access-protocol-soap</a:t>
            </a:r>
          </a:p>
        </p:txBody>
      </p:sp>
    </p:spTree>
    <p:extLst>
      <p:ext uri="{BB962C8B-B14F-4D97-AF65-F5344CB8AC3E}">
        <p14:creationId xmlns:p14="http://schemas.microsoft.com/office/powerpoint/2010/main" val="4132507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安全（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security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安全威胁：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注入、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CSRF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DDOS……</a:t>
            </a: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应对方案：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字符转义、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预编译及参数绑定、表单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、验证码、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salt-SHA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MD5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7110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附：分布式数据</a:t>
            </a:r>
            <a:r>
              <a:rPr lang="en-US" altLang="zh-CN" dirty="0" smtClean="0"/>
              <a:t>CAP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74" y="1931186"/>
            <a:ext cx="6487066" cy="353075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24474" y="5805264"/>
            <a:ext cx="7126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http://www.jdon.com/bigdata/how-to-understand-cap.html</a:t>
            </a:r>
          </a:p>
        </p:txBody>
      </p:sp>
      <p:sp>
        <p:nvSpPr>
          <p:cNvPr id="8" name="矩形 7"/>
          <p:cNvSpPr/>
          <p:nvPr/>
        </p:nvSpPr>
        <p:spPr>
          <a:xfrm>
            <a:off x="2627784" y="6211669"/>
            <a:ext cx="5822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/>
              <a:t>http://www.jdon.com/DistributedSystems.html</a:t>
            </a:r>
          </a:p>
        </p:txBody>
      </p:sp>
    </p:spTree>
    <p:extLst>
      <p:ext uri="{BB962C8B-B14F-4D97-AF65-F5344CB8AC3E}">
        <p14:creationId xmlns:p14="http://schemas.microsoft.com/office/powerpoint/2010/main" val="3774343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节点交互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网络通讯协议</a:t>
            </a:r>
            <a:r>
              <a:rPr lang="en-US" altLang="zh-CN" dirty="0" smtClean="0"/>
              <a:t>/</a:t>
            </a:r>
            <a:r>
              <a:rPr lang="zh-CN" altLang="en-US" dirty="0" smtClean="0"/>
              <a:t>框架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139460" y="5877272"/>
            <a:ext cx="4512659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TCP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40151" y="5877272"/>
            <a:ext cx="2071027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UDP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9460" y="4941168"/>
            <a:ext cx="6871718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                Socket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139460" y="3948741"/>
            <a:ext cx="2622614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HTTP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057617" y="3948741"/>
            <a:ext cx="2953561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RPC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139460" y="3005294"/>
            <a:ext cx="2622613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 Service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975337" y="4166946"/>
            <a:ext cx="1035841" cy="4262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RMI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995936" y="3948741"/>
            <a:ext cx="827819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FTP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057617" y="2996952"/>
            <a:ext cx="1002305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Thrift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301406" y="2996952"/>
            <a:ext cx="954359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Avro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139460" y="2054803"/>
            <a:ext cx="624228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CXF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907704" y="2055202"/>
            <a:ext cx="1089196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Spring MVC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497250" y="3005294"/>
            <a:ext cx="513928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248145" y="2048556"/>
            <a:ext cx="513928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18" name="上下箭头 17"/>
          <p:cNvSpPr/>
          <p:nvPr/>
        </p:nvSpPr>
        <p:spPr>
          <a:xfrm>
            <a:off x="3635896" y="5373216"/>
            <a:ext cx="360040" cy="72008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上下箭头 18"/>
          <p:cNvSpPr/>
          <p:nvPr/>
        </p:nvSpPr>
        <p:spPr>
          <a:xfrm>
            <a:off x="6354377" y="5404172"/>
            <a:ext cx="360040" cy="72008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上下箭头 19"/>
          <p:cNvSpPr/>
          <p:nvPr/>
        </p:nvSpPr>
        <p:spPr>
          <a:xfrm>
            <a:off x="1583668" y="4408950"/>
            <a:ext cx="360040" cy="1684345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上下箭头 20"/>
          <p:cNvSpPr/>
          <p:nvPr/>
        </p:nvSpPr>
        <p:spPr>
          <a:xfrm>
            <a:off x="4068108" y="4408949"/>
            <a:ext cx="360040" cy="1684345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上下箭头 21"/>
          <p:cNvSpPr/>
          <p:nvPr/>
        </p:nvSpPr>
        <p:spPr>
          <a:xfrm>
            <a:off x="5859623" y="4408948"/>
            <a:ext cx="360040" cy="748243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上下箭头 22"/>
          <p:cNvSpPr/>
          <p:nvPr/>
        </p:nvSpPr>
        <p:spPr>
          <a:xfrm>
            <a:off x="5222702" y="3443948"/>
            <a:ext cx="360040" cy="748243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上下箭头 23"/>
          <p:cNvSpPr/>
          <p:nvPr/>
        </p:nvSpPr>
        <p:spPr>
          <a:xfrm>
            <a:off x="6477116" y="3443947"/>
            <a:ext cx="360040" cy="736515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上下箭头 24"/>
          <p:cNvSpPr/>
          <p:nvPr/>
        </p:nvSpPr>
        <p:spPr>
          <a:xfrm>
            <a:off x="7624432" y="3454111"/>
            <a:ext cx="360040" cy="726352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上下箭头 25"/>
          <p:cNvSpPr/>
          <p:nvPr/>
        </p:nvSpPr>
        <p:spPr>
          <a:xfrm>
            <a:off x="2888105" y="3443948"/>
            <a:ext cx="360040" cy="748243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上下箭头 26"/>
          <p:cNvSpPr/>
          <p:nvPr/>
        </p:nvSpPr>
        <p:spPr>
          <a:xfrm>
            <a:off x="3342755" y="2494684"/>
            <a:ext cx="360040" cy="748243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上下箭头 27"/>
          <p:cNvSpPr/>
          <p:nvPr/>
        </p:nvSpPr>
        <p:spPr>
          <a:xfrm>
            <a:off x="2261079" y="2494684"/>
            <a:ext cx="360040" cy="748243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上下箭头 28"/>
          <p:cNvSpPr/>
          <p:nvPr/>
        </p:nvSpPr>
        <p:spPr>
          <a:xfrm>
            <a:off x="1242022" y="2494684"/>
            <a:ext cx="360040" cy="748243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995936" y="2055201"/>
            <a:ext cx="4006022" cy="7977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越底层性能越高 越高层可操作性越强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4950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Vertx</a:t>
            </a:r>
            <a:r>
              <a:rPr lang="en-US" altLang="zh-CN" dirty="0" smtClean="0"/>
              <a:t> 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4910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为什么选择 </a:t>
            </a:r>
            <a:r>
              <a:rPr lang="en-US" altLang="zh-CN" dirty="0" err="1" smtClean="0"/>
              <a:t>Vertx</a:t>
            </a:r>
            <a:r>
              <a:rPr lang="en-US" altLang="zh-CN" dirty="0" smtClean="0"/>
              <a:t> 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与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类似的架构设计，</a:t>
            </a:r>
            <a:r>
              <a:rPr lang="en-US" altLang="zh-CN" dirty="0" smtClean="0"/>
              <a:t>NIO</a:t>
            </a:r>
            <a:r>
              <a:rPr lang="zh-CN" altLang="en-US" dirty="0" smtClean="0"/>
              <a:t>及事件循环机制；</a:t>
            </a:r>
            <a:endParaRPr lang="en-US" altLang="zh-CN" dirty="0" smtClean="0"/>
          </a:p>
          <a:p>
            <a:r>
              <a:rPr lang="zh-CN" altLang="en-US" dirty="0" smtClean="0"/>
              <a:t>有着比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更高的性能；</a:t>
            </a:r>
            <a:endParaRPr lang="en-US" altLang="zh-CN" dirty="0" smtClean="0"/>
          </a:p>
          <a:p>
            <a:r>
              <a:rPr lang="zh-CN" altLang="en-US" dirty="0" smtClean="0"/>
              <a:t>支持多语言交互，开发者自由度更高；</a:t>
            </a:r>
            <a:endParaRPr lang="en-US" altLang="zh-CN" dirty="0" smtClean="0"/>
          </a:p>
          <a:p>
            <a:r>
              <a:rPr lang="zh-CN" altLang="en-US" dirty="0"/>
              <a:t>基于</a:t>
            </a:r>
            <a:r>
              <a:rPr lang="en-US" altLang="zh-CN" dirty="0"/>
              <a:t>JVM</a:t>
            </a:r>
            <a:r>
              <a:rPr lang="zh-CN" altLang="en-US" dirty="0"/>
              <a:t>平台，</a:t>
            </a:r>
            <a:r>
              <a:rPr lang="zh-CN" altLang="en-US" dirty="0" smtClean="0"/>
              <a:t>兼容现有的绝大部分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类库，可生产性强；</a:t>
            </a:r>
            <a:endParaRPr lang="en-US" altLang="zh-CN" dirty="0" smtClean="0"/>
          </a:p>
          <a:p>
            <a:r>
              <a:rPr lang="zh-CN" altLang="en-US" dirty="0" smtClean="0"/>
              <a:t>支持与现有系统集成，保护投资；</a:t>
            </a:r>
            <a:endParaRPr lang="en-US" altLang="zh-CN" dirty="0" smtClean="0"/>
          </a:p>
          <a:p>
            <a:r>
              <a:rPr lang="zh-CN" altLang="en-US" dirty="0" smtClean="0"/>
              <a:t>事件总线设计，支持集群部署；</a:t>
            </a:r>
            <a:endParaRPr lang="en-US" altLang="zh-CN" dirty="0" smtClean="0"/>
          </a:p>
          <a:p>
            <a:r>
              <a:rPr lang="en-US" altLang="zh-CN" dirty="0" smtClean="0"/>
              <a:t>IO</a:t>
            </a:r>
            <a:r>
              <a:rPr lang="zh-CN" altLang="en-US" dirty="0" smtClean="0"/>
              <a:t>框架基于</a:t>
            </a:r>
            <a:r>
              <a:rPr lang="en-US" altLang="zh-CN" dirty="0" err="1" smtClean="0"/>
              <a:t>Netty</a:t>
            </a:r>
            <a:r>
              <a:rPr lang="zh-CN" altLang="en-US" dirty="0" smtClean="0"/>
              <a:t>，</a:t>
            </a:r>
            <a:r>
              <a:rPr lang="zh-CN" altLang="en-US" dirty="0"/>
              <a:t>集群管理基于</a:t>
            </a:r>
            <a:r>
              <a:rPr lang="en-US" altLang="zh-CN" dirty="0" err="1" smtClean="0"/>
              <a:t>Hazelcast</a:t>
            </a:r>
            <a:r>
              <a:rPr lang="zh-CN" altLang="en-US" dirty="0" smtClean="0"/>
              <a:t>，稳定可靠；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2945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当前应用系统的瓶颈与发展趋势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998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重要特性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9790601"/>
              </p:ext>
            </p:extLst>
          </p:nvPr>
        </p:nvGraphicFramePr>
        <p:xfrm>
          <a:off x="685800" y="2095500"/>
          <a:ext cx="7764463" cy="4213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6952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架构设计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事件循环</a:t>
            </a:r>
            <a:endParaRPr lang="zh-CN" altLang="en-US" dirty="0"/>
          </a:p>
        </p:txBody>
      </p:sp>
      <p:pic>
        <p:nvPicPr>
          <p:cNvPr id="4098" name="Picture 2" descr="http://www.jdon.com/simgs/performance/vertx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453" y="2141538"/>
            <a:ext cx="7551894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30760" y="1650286"/>
            <a:ext cx="7660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长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任务委托给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另外线程执行，不会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堵塞当前线程，与NodeJS的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原理类似。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531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架构</a:t>
            </a:r>
            <a:r>
              <a:rPr lang="zh-CN" altLang="en-US" dirty="0" smtClean="0"/>
              <a:t>设计</a:t>
            </a:r>
            <a:r>
              <a:rPr lang="en-US" altLang="zh-CN" dirty="0"/>
              <a:t>——</a:t>
            </a:r>
            <a:r>
              <a:rPr lang="zh-CN" altLang="en-US" dirty="0" smtClean="0"/>
              <a:t>事件总线</a:t>
            </a:r>
            <a:endParaRPr lang="zh-CN" altLang="en-US" dirty="0"/>
          </a:p>
        </p:txBody>
      </p:sp>
      <p:pic>
        <p:nvPicPr>
          <p:cNvPr id="5122" name="Picture 2" descr="http://www.jdon.com/simgs/performance/vertx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0216" y="2141538"/>
            <a:ext cx="4966368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30760" y="1650286"/>
            <a:ext cx="7660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事件循环的线程和长任务工作线程之间是通过事件总线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EventBus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通讯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764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架构设计</a:t>
            </a:r>
            <a:r>
              <a:rPr lang="en-US" altLang="zh-CN" dirty="0"/>
              <a:t>——</a:t>
            </a:r>
            <a:r>
              <a:rPr lang="zh-CN" altLang="en-US" dirty="0"/>
              <a:t>事件总线</a:t>
            </a:r>
          </a:p>
        </p:txBody>
      </p:sp>
      <p:pic>
        <p:nvPicPr>
          <p:cNvPr id="7172" name="Picture 4" descr="http://www.jdon.com/simgs/performance/vertxbu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629" y="2141538"/>
            <a:ext cx="6891541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30760" y="1650286"/>
            <a:ext cx="7660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总线可以拓展到客户端边的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，可以在客户端和服务器端分发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087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架构设计</a:t>
            </a:r>
            <a:r>
              <a:rPr lang="en-US" altLang="zh-CN" dirty="0" smtClean="0"/>
              <a:t>——</a:t>
            </a:r>
            <a:r>
              <a:rPr lang="zh-CN" altLang="en-US" dirty="0"/>
              <a:t>消息模型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85346" y="2096064"/>
            <a:ext cx="4980714" cy="3695136"/>
          </a:xfrm>
        </p:spPr>
        <p:txBody>
          <a:bodyPr>
            <a:normAutofit/>
          </a:bodyPr>
          <a:lstStyle/>
          <a:p>
            <a:r>
              <a:rPr lang="en-US" altLang="zh-CN" dirty="0"/>
              <a:t>The nervous system of </a:t>
            </a:r>
            <a:r>
              <a:rPr lang="en-US" altLang="zh-CN" dirty="0" err="1"/>
              <a:t>Vert.x</a:t>
            </a:r>
            <a:endParaRPr lang="en-US" altLang="zh-CN" dirty="0"/>
          </a:p>
          <a:p>
            <a:r>
              <a:rPr lang="en-US" altLang="zh-CN" dirty="0" err="1" smtClean="0"/>
              <a:t>Verticles</a:t>
            </a:r>
            <a:r>
              <a:rPr lang="en-US" altLang="zh-CN" dirty="0" smtClean="0"/>
              <a:t> </a:t>
            </a:r>
            <a:r>
              <a:rPr lang="en-US" altLang="zh-CN" dirty="0"/>
              <a:t>send messages over the event bus</a:t>
            </a:r>
          </a:p>
          <a:p>
            <a:r>
              <a:rPr lang="en-US" altLang="zh-CN" dirty="0" smtClean="0"/>
              <a:t>Point </a:t>
            </a:r>
            <a:r>
              <a:rPr lang="en-US" altLang="zh-CN" dirty="0"/>
              <a:t>to point. Publish/Subscribe. Request/Response</a:t>
            </a:r>
          </a:p>
          <a:p>
            <a:r>
              <a:rPr lang="en-US" altLang="zh-CN" dirty="0" smtClean="0"/>
              <a:t>Pass </a:t>
            </a:r>
            <a:r>
              <a:rPr lang="en-US" altLang="zh-CN" dirty="0"/>
              <a:t>strings, buffers, primitive types or JSON</a:t>
            </a:r>
          </a:p>
          <a:p>
            <a:r>
              <a:rPr lang="en-US" altLang="zh-CN" dirty="0" smtClean="0"/>
              <a:t>JSON </a:t>
            </a:r>
            <a:r>
              <a:rPr lang="en-US" altLang="zh-CN" dirty="0"/>
              <a:t>messages are preferred for structured data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8" name="Picture 2" descr="http://www.jdon.com/simgs/performance/vertx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060" y="2900743"/>
            <a:ext cx="2798548" cy="28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jdon.com/simgs/performance/vertxque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060" y="2095568"/>
            <a:ext cx="2814944" cy="54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6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架构设计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模块系统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Modules encapsulate code and resources</a:t>
            </a:r>
          </a:p>
          <a:p>
            <a:r>
              <a:rPr lang="en-US" altLang="zh-CN" dirty="0" smtClean="0"/>
              <a:t>One </a:t>
            </a:r>
            <a:r>
              <a:rPr lang="en-US" altLang="zh-CN" dirty="0"/>
              <a:t>or more modules per application</a:t>
            </a:r>
          </a:p>
          <a:p>
            <a:r>
              <a:rPr lang="en-US" altLang="zh-CN" dirty="0" smtClean="0"/>
              <a:t>Must </a:t>
            </a:r>
            <a:r>
              <a:rPr lang="en-US" altLang="zh-CN" dirty="0"/>
              <a:t>include a </a:t>
            </a:r>
            <a:r>
              <a:rPr lang="en-US" altLang="zh-CN" dirty="0" err="1" smtClean="0"/>
              <a:t>mod.json</a:t>
            </a:r>
            <a:r>
              <a:rPr lang="en-US" altLang="zh-CN" dirty="0" smtClean="0"/>
              <a:t> descriptor </a:t>
            </a:r>
            <a:r>
              <a:rPr lang="en-US" altLang="zh-CN" dirty="0"/>
              <a:t>file</a:t>
            </a:r>
          </a:p>
          <a:p>
            <a:r>
              <a:rPr lang="en-US" altLang="zh-CN" dirty="0" smtClean="0"/>
              <a:t>Can </a:t>
            </a:r>
            <a:r>
              <a:rPr lang="en-US" altLang="zh-CN" dirty="0"/>
              <a:t>be runnable or non runnable</a:t>
            </a:r>
          </a:p>
          <a:p>
            <a:r>
              <a:rPr lang="en-US" altLang="zh-CN" dirty="0" smtClean="0"/>
              <a:t>Module </a:t>
            </a:r>
            <a:r>
              <a:rPr lang="en-US" altLang="zh-CN" dirty="0"/>
              <a:t>class-loaders provide isolation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327647" y="5252019"/>
            <a:ext cx="6480720" cy="10783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    组织名         </a:t>
            </a:r>
            <a:r>
              <a:rPr lang="en-US" altLang="zh-CN" dirty="0" smtClean="0"/>
              <a:t>~    </a:t>
            </a:r>
            <a:r>
              <a:rPr lang="zh-CN" altLang="en-US" dirty="0" smtClean="0"/>
              <a:t>模块名      </a:t>
            </a:r>
            <a:r>
              <a:rPr lang="en-US" altLang="zh-CN" dirty="0" smtClean="0"/>
              <a:t>~   </a:t>
            </a:r>
            <a:r>
              <a:rPr lang="zh-CN" altLang="en-US" dirty="0" smtClean="0"/>
              <a:t>版本号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     |                       |                    |</a:t>
            </a:r>
            <a:endParaRPr lang="en-US" altLang="zh-CN" dirty="0"/>
          </a:p>
          <a:p>
            <a:pPr algn="ctr"/>
            <a:r>
              <a:rPr lang="en-US" altLang="zh-CN" dirty="0" smtClean="0"/>
              <a:t>com.mycompany~toaster-mod~1.2.1-final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6863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架构设计</a:t>
            </a:r>
            <a:r>
              <a:rPr lang="en-US" altLang="zh-CN" dirty="0" smtClean="0"/>
              <a:t>——HA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Automatic failover of deployed modules</a:t>
            </a:r>
          </a:p>
          <a:p>
            <a:r>
              <a:rPr lang="en-US" altLang="zh-CN" dirty="0" smtClean="0"/>
              <a:t>Nodes </a:t>
            </a:r>
            <a:r>
              <a:rPr lang="en-US" altLang="zh-CN" dirty="0"/>
              <a:t>can be grouped</a:t>
            </a:r>
          </a:p>
          <a:p>
            <a:r>
              <a:rPr lang="en-US" altLang="zh-CN" dirty="0" smtClean="0"/>
              <a:t>Network </a:t>
            </a:r>
            <a:r>
              <a:rPr lang="en-US" altLang="zh-CN" dirty="0"/>
              <a:t>partition detection with </a:t>
            </a:r>
            <a:r>
              <a:rPr lang="en-US" altLang="zh-CN" dirty="0" err="1"/>
              <a:t>quora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045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项目结构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556792"/>
            <a:ext cx="2781300" cy="5010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398590"/>
            <a:ext cx="3219620" cy="3168352"/>
          </a:xfrm>
          <a:prstGeom prst="rect">
            <a:avLst/>
          </a:prstGeom>
        </p:spPr>
      </p:pic>
      <p:sp>
        <p:nvSpPr>
          <p:cNvPr id="8" name="线形标注 1 7"/>
          <p:cNvSpPr/>
          <p:nvPr/>
        </p:nvSpPr>
        <p:spPr>
          <a:xfrm>
            <a:off x="4158457" y="1717988"/>
            <a:ext cx="1800200" cy="704875"/>
          </a:xfrm>
          <a:prstGeom prst="borderCallout1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默认结构</a:t>
            </a:r>
            <a:endParaRPr lang="zh-CN" altLang="en-US" dirty="0"/>
          </a:p>
        </p:txBody>
      </p:sp>
      <p:sp>
        <p:nvSpPr>
          <p:cNvPr id="9" name="线形标注 1 8"/>
          <p:cNvSpPr/>
          <p:nvPr/>
        </p:nvSpPr>
        <p:spPr>
          <a:xfrm>
            <a:off x="6469842" y="2455107"/>
            <a:ext cx="1800200" cy="792088"/>
          </a:xfrm>
          <a:prstGeom prst="borderCallout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简化后的结构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0050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核心文件</a:t>
            </a:r>
            <a:r>
              <a:rPr lang="en-US" altLang="zh-CN" dirty="0" smtClean="0"/>
              <a:t>——</a:t>
            </a:r>
            <a:r>
              <a:rPr lang="en-US" altLang="zh-CN" smtClean="0"/>
              <a:t>mod.json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6706077"/>
              </p:ext>
            </p:extLst>
          </p:nvPr>
        </p:nvGraphicFramePr>
        <p:xfrm>
          <a:off x="457200" y="2141538"/>
          <a:ext cx="7772398" cy="3545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27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9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4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常用配置项</a:t>
                      </a:r>
                      <a:endParaRPr lang="zh-CN" altLang="en-US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示例</a:t>
                      </a:r>
                      <a:endParaRPr lang="zh-CN" altLang="en-US" dirty="0"/>
                    </a:p>
                  </a:txBody>
                  <a:tcPr marL="91534" marR="915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main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启动类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“</a:t>
                      </a:r>
                      <a:r>
                        <a:rPr lang="en-US" altLang="zh-CN" sz="1600" dirty="0" err="1" smtClean="0"/>
                        <a:t>com.ecfront.PingVerticle</a:t>
                      </a:r>
                      <a:r>
                        <a:rPr lang="en-US" altLang="zh-CN" sz="1600" dirty="0" smtClean="0"/>
                        <a:t>”</a:t>
                      </a:r>
                      <a:endParaRPr lang="zh-CN" altLang="en-US" sz="1600" dirty="0"/>
                    </a:p>
                  </a:txBody>
                  <a:tcPr marL="91534" marR="915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description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说明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“</a:t>
                      </a:r>
                      <a:r>
                        <a:rPr lang="zh-CN" altLang="en-US" sz="1600" dirty="0" smtClean="0"/>
                        <a:t>测试项目</a:t>
                      </a:r>
                      <a:r>
                        <a:rPr lang="en-US" altLang="zh-CN" sz="1600" dirty="0" smtClean="0"/>
                        <a:t>”</a:t>
                      </a:r>
                      <a:endParaRPr lang="zh-CN" altLang="en-US" sz="1600" dirty="0"/>
                    </a:p>
                  </a:txBody>
                  <a:tcPr marL="91534" marR="915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licenses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许可证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“MIT”</a:t>
                      </a:r>
                      <a:endParaRPr lang="zh-CN" altLang="en-US" sz="1600" dirty="0"/>
                    </a:p>
                  </a:txBody>
                  <a:tcPr marL="91534" marR="915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author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作者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“gudaoxuri”</a:t>
                      </a:r>
                      <a:endParaRPr lang="zh-CN" altLang="en-US" sz="1600" dirty="0"/>
                    </a:p>
                  </a:txBody>
                  <a:tcPr marL="91534" marR="9153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worker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是否是</a:t>
                      </a:r>
                      <a:r>
                        <a:rPr lang="zh-CN" altLang="en-US" sz="1600" dirty="0" smtClean="0"/>
                        <a:t>工作模块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false</a:t>
                      </a:r>
                      <a:endParaRPr lang="zh-CN" altLang="en-US" sz="1600" dirty="0"/>
                    </a:p>
                  </a:txBody>
                  <a:tcPr marL="91534" marR="9153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multi-threaded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是否启用多线程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false</a:t>
                      </a:r>
                      <a:endParaRPr lang="zh-CN" altLang="en-US" sz="1600" dirty="0"/>
                    </a:p>
                  </a:txBody>
                  <a:tcPr marL="91534" marR="9153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includes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包含其它的模块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en-US" altLang="zh-CN" sz="1600" kern="1200" dirty="0" smtClean="0">
                          <a:effectLst/>
                        </a:rPr>
                        <a:t>"io.vertx~some-module~1.1,org.aardvarks~foo-mod~3.21-beta1"</a:t>
                      </a:r>
                      <a:endParaRPr lang="zh-CN" altLang="en-US" sz="1600" dirty="0"/>
                    </a:p>
                  </a:txBody>
                  <a:tcPr marL="91534" marR="9153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 smtClean="0">
                          <a:effectLst/>
                        </a:rPr>
                        <a:t>auto-redeploy</a:t>
                      </a:r>
                      <a:endParaRPr lang="en-US" altLang="zh-CN" sz="16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是否自动重部署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true</a:t>
                      </a:r>
                      <a:endParaRPr lang="zh-CN" altLang="en-US" sz="1600" dirty="0"/>
                    </a:p>
                  </a:txBody>
                  <a:tcPr marL="91534" marR="9153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线形标注 3 5"/>
          <p:cNvSpPr/>
          <p:nvPr/>
        </p:nvSpPr>
        <p:spPr>
          <a:xfrm>
            <a:off x="971600" y="6021288"/>
            <a:ext cx="4885472" cy="61264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276929"/>
              <a:gd name="adj6" fmla="val -16667"/>
              <a:gd name="adj7" fmla="val -294323"/>
              <a:gd name="adj8" fmla="val -4943"/>
            </a:avLst>
          </a:prstGeom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开启用弃用事件循环机制，改为传统的一个请求一个线程，适用计算密集型组件。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6187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动手实验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633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环境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业务挑战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85347" y="1935922"/>
            <a:ext cx="2808312" cy="7009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dirty="0"/>
              <a:t>用户数量日益</a:t>
            </a:r>
            <a:r>
              <a:rPr lang="zh-CN" altLang="en-US" sz="2400" dirty="0" smtClean="0"/>
              <a:t>增多</a:t>
            </a:r>
            <a:endParaRPr lang="zh-CN" altLang="en-US" sz="2400" dirty="0"/>
          </a:p>
        </p:txBody>
      </p:sp>
      <p:sp>
        <p:nvSpPr>
          <p:cNvPr id="6" name="右箭头 5"/>
          <p:cNvSpPr/>
          <p:nvPr/>
        </p:nvSpPr>
        <p:spPr>
          <a:xfrm>
            <a:off x="3799703" y="2034389"/>
            <a:ext cx="7920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60032" y="1935922"/>
            <a:ext cx="3596591" cy="7009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高并发、高</a:t>
            </a:r>
            <a:r>
              <a:rPr lang="zh-CN" altLang="en-US" sz="2400" dirty="0" smtClean="0"/>
              <a:t>吞吐量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85347" y="2825423"/>
            <a:ext cx="2808312" cy="7009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业务越发</a:t>
            </a:r>
            <a:r>
              <a:rPr lang="zh-CN" altLang="en-US" sz="2400" dirty="0" smtClean="0"/>
              <a:t>复杂</a:t>
            </a:r>
            <a:endParaRPr lang="zh-CN" altLang="en-US" sz="2400" dirty="0"/>
          </a:p>
        </p:txBody>
      </p:sp>
      <p:sp>
        <p:nvSpPr>
          <p:cNvPr id="9" name="右箭头 8"/>
          <p:cNvSpPr/>
          <p:nvPr/>
        </p:nvSpPr>
        <p:spPr>
          <a:xfrm>
            <a:off x="3811485" y="2923890"/>
            <a:ext cx="7920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60031" y="2825423"/>
            <a:ext cx="3596591" cy="7009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dirty="0"/>
              <a:t>模块化、组件</a:t>
            </a:r>
            <a:r>
              <a:rPr lang="zh-CN" altLang="en-US" sz="2400" dirty="0" smtClean="0"/>
              <a:t>化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85347" y="3714924"/>
            <a:ext cx="2808312" cy="7009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终端不统一</a:t>
            </a:r>
            <a:endParaRPr lang="zh-CN" altLang="en-US" sz="2400" dirty="0"/>
          </a:p>
        </p:txBody>
      </p:sp>
      <p:sp>
        <p:nvSpPr>
          <p:cNvPr id="12" name="右箭头 11"/>
          <p:cNvSpPr/>
          <p:nvPr/>
        </p:nvSpPr>
        <p:spPr>
          <a:xfrm>
            <a:off x="3811485" y="3810747"/>
            <a:ext cx="7920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860030" y="3714924"/>
            <a:ext cx="3596591" cy="7009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dirty="0"/>
              <a:t>支持三屏的统一的</a:t>
            </a:r>
            <a:r>
              <a:rPr lang="zh-CN" altLang="en-US" sz="2400" dirty="0" smtClean="0"/>
              <a:t>服务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673565" y="4604425"/>
            <a:ext cx="2808312" cy="7009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dirty="0"/>
              <a:t>涉及多系统</a:t>
            </a:r>
            <a:r>
              <a:rPr lang="zh-CN" altLang="en-US" sz="2400" dirty="0" smtClean="0"/>
              <a:t>交互</a:t>
            </a:r>
            <a:endParaRPr lang="en-US" altLang="zh-CN" sz="2400" dirty="0"/>
          </a:p>
        </p:txBody>
      </p:sp>
      <p:sp>
        <p:nvSpPr>
          <p:cNvPr id="15" name="右箭头 14"/>
          <p:cNvSpPr/>
          <p:nvPr/>
        </p:nvSpPr>
        <p:spPr>
          <a:xfrm>
            <a:off x="3799703" y="4705536"/>
            <a:ext cx="7920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860030" y="4604425"/>
            <a:ext cx="3596591" cy="7009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能确保异构系统间</a:t>
            </a:r>
            <a:r>
              <a:rPr lang="zh-CN" altLang="en-US" sz="2400" dirty="0" smtClean="0"/>
              <a:t>通信</a:t>
            </a:r>
            <a:endParaRPr lang="en-US" altLang="zh-CN" sz="2400" dirty="0"/>
          </a:p>
        </p:txBody>
      </p:sp>
      <p:sp>
        <p:nvSpPr>
          <p:cNvPr id="17" name="矩形 16"/>
          <p:cNvSpPr/>
          <p:nvPr/>
        </p:nvSpPr>
        <p:spPr>
          <a:xfrm>
            <a:off x="673565" y="5493926"/>
            <a:ext cx="2808312" cy="7009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dirty="0"/>
              <a:t>高</a:t>
            </a:r>
            <a:r>
              <a:rPr lang="zh-CN" altLang="en-US" sz="2400" dirty="0" smtClean="0"/>
              <a:t>稳定性要求</a:t>
            </a:r>
            <a:endParaRPr lang="en-US" altLang="zh-CN" sz="2400" dirty="0"/>
          </a:p>
        </p:txBody>
      </p:sp>
      <p:sp>
        <p:nvSpPr>
          <p:cNvPr id="18" name="右箭头 17"/>
          <p:cNvSpPr/>
          <p:nvPr/>
        </p:nvSpPr>
        <p:spPr>
          <a:xfrm>
            <a:off x="3775919" y="5592393"/>
            <a:ext cx="7920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860030" y="5493926"/>
            <a:ext cx="3596591" cy="7009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多节点、自动故障</a:t>
            </a:r>
            <a:r>
              <a:rPr lang="zh-CN" altLang="en-US" sz="2400" dirty="0" smtClean="0"/>
              <a:t>处理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8514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mvn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archetype:generate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Dfilter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io.vertx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-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DgroupId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=&lt;&gt;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DartifactId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&lt;&gt;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Dversion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&lt;&gt;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06960" y="5421868"/>
            <a:ext cx="3943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http://vertx.io/maven_dev.html</a:t>
            </a:r>
          </a:p>
        </p:txBody>
      </p:sp>
    </p:spTree>
    <p:extLst>
      <p:ext uri="{BB962C8B-B14F-4D97-AF65-F5344CB8AC3E}">
        <p14:creationId xmlns:p14="http://schemas.microsoft.com/office/powerpoint/2010/main" val="932576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与传统的测试没有太大区别。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继承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TestVerticle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重写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完成测试调用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testComplete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6" name="矩形 5"/>
          <p:cNvSpPr/>
          <p:nvPr/>
        </p:nvSpPr>
        <p:spPr>
          <a:xfrm>
            <a:off x="3234405" y="5421868"/>
            <a:ext cx="5220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/>
              <a:t>http://vertx.io/dev_guide.html#the-tests</a:t>
            </a:r>
          </a:p>
        </p:txBody>
      </p:sp>
    </p:spTree>
    <p:extLst>
      <p:ext uri="{BB962C8B-B14F-4D97-AF65-F5344CB8AC3E}">
        <p14:creationId xmlns:p14="http://schemas.microsoft.com/office/powerpoint/2010/main" val="30307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直接运行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vertx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run &lt;file&gt;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打包成模块运行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mvn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install</a:t>
            </a: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vertx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runmod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&lt;module name&gt;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打包成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fatjar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vertx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fatjar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&lt;module name&gt;</a:t>
            </a: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——java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–jar &lt;jar file&gt;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4487" y="5972159"/>
            <a:ext cx="782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/>
              <a:t>http://vertx.io/manual.html#using-vertx-from-the-command-line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832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运行参数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1923685"/>
              </p:ext>
            </p:extLst>
          </p:nvPr>
        </p:nvGraphicFramePr>
        <p:xfrm>
          <a:off x="457200" y="2141538"/>
          <a:ext cx="7772400" cy="428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5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参数</a:t>
                      </a:r>
                      <a:endParaRPr lang="zh-CN" altLang="en-US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示例</a:t>
                      </a:r>
                      <a:endParaRPr lang="zh-CN" altLang="en-US" dirty="0"/>
                    </a:p>
                  </a:txBody>
                  <a:tcPr marL="91534" marR="915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altLang="zh-CN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配置文件路径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-</a:t>
                      </a:r>
                      <a:r>
                        <a:rPr lang="en-US" altLang="zh-CN" sz="1600" dirty="0" err="1" smtClean="0"/>
                        <a:t>conf</a:t>
                      </a:r>
                      <a:r>
                        <a:rPr lang="en-US" altLang="zh-CN" sz="1600" dirty="0" smtClean="0"/>
                        <a:t> </a:t>
                      </a:r>
                      <a:r>
                        <a:rPr lang="en-US" altLang="zh-CN" sz="1600" dirty="0" err="1" smtClean="0"/>
                        <a:t>config</a:t>
                      </a:r>
                      <a:r>
                        <a:rPr lang="en-US" altLang="zh-CN" sz="1600" dirty="0" smtClean="0"/>
                        <a:t>/</a:t>
                      </a:r>
                      <a:r>
                        <a:rPr lang="en-US" altLang="zh-CN" sz="1600" dirty="0" err="1" smtClean="0"/>
                        <a:t>config.json</a:t>
                      </a:r>
                      <a:endParaRPr lang="zh-CN" altLang="en-US" sz="1600" dirty="0"/>
                    </a:p>
                  </a:txBody>
                  <a:tcPr marL="91534" marR="915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-instances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实例数，默认一个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-instances</a:t>
                      </a:r>
                      <a:r>
                        <a:rPr lang="zh-CN" altLang="en-US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600" dirty="0" smtClean="0"/>
                    </a:p>
                  </a:txBody>
                  <a:tcPr marL="91534" marR="915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-cluster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是否启用集群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-cluster</a:t>
                      </a:r>
                      <a:endParaRPr lang="zh-CN" altLang="en-US" sz="1600" dirty="0"/>
                    </a:p>
                  </a:txBody>
                  <a:tcPr marL="91534" marR="915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-cluster-port</a:t>
                      </a:r>
                      <a:endParaRPr lang="zh-CN" altLang="en-US" sz="1600" dirty="0" smtClean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集群端口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-cluster-port 3322</a:t>
                      </a:r>
                      <a:endParaRPr lang="zh-CN" altLang="en-US" sz="1600" dirty="0"/>
                    </a:p>
                  </a:txBody>
                  <a:tcPr marL="91534" marR="9153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-</a:t>
                      </a: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cluster-host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集群</a:t>
                      </a:r>
                      <a:r>
                        <a:rPr lang="en-US" altLang="zh-CN" sz="1600" dirty="0" smtClean="0"/>
                        <a:t>IP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-</a:t>
                      </a: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cluster-host</a:t>
                      </a:r>
                      <a:r>
                        <a:rPr lang="zh-CN" altLang="en-US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10.80.12.57</a:t>
                      </a:r>
                      <a:endParaRPr lang="zh-CN" altLang="en-US" sz="1600" dirty="0" smtClean="0"/>
                    </a:p>
                  </a:txBody>
                  <a:tcPr marL="91534" marR="9153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altLang="zh-CN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classpath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-</a:t>
                      </a:r>
                      <a:r>
                        <a:rPr lang="en-US" altLang="zh-CN" sz="1600" dirty="0" err="1" smtClean="0"/>
                        <a:t>cp</a:t>
                      </a:r>
                      <a:r>
                        <a:rPr lang="en-US" altLang="zh-CN" sz="1600" dirty="0" smtClean="0"/>
                        <a:t> path1/:path2/</a:t>
                      </a:r>
                      <a:endParaRPr lang="zh-CN" altLang="en-US" sz="1600" dirty="0"/>
                    </a:p>
                  </a:txBody>
                  <a:tcPr marL="91534" marR="9153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-worker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是否启用工人模式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-worker</a:t>
                      </a:r>
                    </a:p>
                  </a:txBody>
                  <a:tcPr marL="91534" marR="9153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-quorum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最小实例数，小于指定实例时服务不启动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-quorum</a:t>
                      </a:r>
                      <a:r>
                        <a:rPr lang="en-US" altLang="zh-CN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</a:t>
                      </a:r>
                      <a:endParaRPr lang="zh-CN" altLang="en-US" sz="1600" dirty="0" smtClean="0"/>
                    </a:p>
                  </a:txBody>
                  <a:tcPr marL="91534" marR="9153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-ha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是否启用高可用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-ha</a:t>
                      </a:r>
                    </a:p>
                  </a:txBody>
                  <a:tcPr marL="91534" marR="9153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-</a:t>
                      </a:r>
                      <a:r>
                        <a:rPr lang="en-US" altLang="zh-CN" sz="1600" dirty="0" err="1" smtClean="0"/>
                        <a:t>hagroup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高可用组</a:t>
                      </a:r>
                      <a:endParaRPr lang="zh-CN" altLang="en-US" sz="1600" dirty="0"/>
                    </a:p>
                  </a:txBody>
                  <a:tcPr marL="91534" marR="9153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altLang="zh-CN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hagroup</a:t>
                      </a:r>
                      <a:endParaRPr lang="en-US" altLang="zh-CN" sz="16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34" marR="9153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045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代码解读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11" y="2141538"/>
            <a:ext cx="5738778" cy="3649662"/>
          </a:xfrm>
          <a:prstGeom prst="rect">
            <a:avLst/>
          </a:prstGeom>
        </p:spPr>
      </p:pic>
      <p:sp>
        <p:nvSpPr>
          <p:cNvPr id="7" name="线形标注 1 6"/>
          <p:cNvSpPr/>
          <p:nvPr/>
        </p:nvSpPr>
        <p:spPr>
          <a:xfrm>
            <a:off x="5988089" y="1935922"/>
            <a:ext cx="1728192" cy="360040"/>
          </a:xfrm>
          <a:prstGeom prst="borderCallout1">
            <a:avLst>
              <a:gd name="adj1" fmla="val 18750"/>
              <a:gd name="adj2" fmla="val -8333"/>
              <a:gd name="adj3" fmla="val 126901"/>
              <a:gd name="adj4" fmla="val -1567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订阅事件</a:t>
            </a:r>
            <a:endParaRPr lang="zh-CN" altLang="en-US" dirty="0"/>
          </a:p>
        </p:txBody>
      </p:sp>
      <p:sp>
        <p:nvSpPr>
          <p:cNvPr id="8" name="线形标注 1 7"/>
          <p:cNvSpPr/>
          <p:nvPr/>
        </p:nvSpPr>
        <p:spPr>
          <a:xfrm>
            <a:off x="5988089" y="3834589"/>
            <a:ext cx="1728192" cy="360040"/>
          </a:xfrm>
          <a:prstGeom prst="borderCallout1">
            <a:avLst>
              <a:gd name="adj1" fmla="val 18750"/>
              <a:gd name="adj2" fmla="val -8333"/>
              <a:gd name="adj3" fmla="val 160938"/>
              <a:gd name="adj4" fmla="val -17251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发布事件</a:t>
            </a:r>
            <a:endParaRPr lang="zh-CN" altLang="en-US" dirty="0"/>
          </a:p>
        </p:txBody>
      </p:sp>
      <p:sp>
        <p:nvSpPr>
          <p:cNvPr id="10" name="线形标注 1 9"/>
          <p:cNvSpPr/>
          <p:nvPr/>
        </p:nvSpPr>
        <p:spPr>
          <a:xfrm>
            <a:off x="5986977" y="2970493"/>
            <a:ext cx="1728192" cy="360040"/>
          </a:xfrm>
          <a:prstGeom prst="borderCallout1">
            <a:avLst>
              <a:gd name="adj1" fmla="val 18750"/>
              <a:gd name="adj2" fmla="val -8333"/>
              <a:gd name="adj3" fmla="val 77154"/>
              <a:gd name="adj4" fmla="val -1905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接收处理后返回</a:t>
            </a:r>
            <a:endParaRPr lang="zh-CN" altLang="en-US" sz="1600" dirty="0"/>
          </a:p>
        </p:txBody>
      </p:sp>
      <p:sp>
        <p:nvSpPr>
          <p:cNvPr id="11" name="线形标注 1 10"/>
          <p:cNvSpPr/>
          <p:nvPr/>
        </p:nvSpPr>
        <p:spPr>
          <a:xfrm>
            <a:off x="5986977" y="5069812"/>
            <a:ext cx="1728192" cy="360040"/>
          </a:xfrm>
          <a:prstGeom prst="borderCallout1">
            <a:avLst>
              <a:gd name="adj1" fmla="val 18750"/>
              <a:gd name="adj2" fmla="val -8333"/>
              <a:gd name="adj3" fmla="val -113980"/>
              <a:gd name="adj4" fmla="val -7869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发布内容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045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 smtClean="0"/>
              <a:t>eventbus_point</a:t>
            </a:r>
            <a:r>
              <a:rPr lang="en-US" altLang="zh-CN" b="1" dirty="0" smtClean="0"/>
              <a:t> to point</a:t>
            </a:r>
          </a:p>
          <a:p>
            <a:r>
              <a:rPr lang="en-US" altLang="zh-CN" b="1" dirty="0" err="1" smtClean="0"/>
              <a:t>eventbus_pub</a:t>
            </a:r>
            <a:r>
              <a:rPr lang="en-US" altLang="zh-CN" b="1" dirty="0" smtClean="0"/>
              <a:t>-sub</a:t>
            </a:r>
          </a:p>
          <a:p>
            <a:r>
              <a:rPr lang="en-US" altLang="zh-CN" b="1" dirty="0" smtClean="0"/>
              <a:t>http </a:t>
            </a:r>
            <a:r>
              <a:rPr lang="en-US" altLang="zh-CN" b="1" dirty="0" err="1" smtClean="0"/>
              <a:t>helloworld</a:t>
            </a:r>
            <a:endParaRPr lang="en-US" altLang="zh-CN" b="1" dirty="0" smtClean="0"/>
          </a:p>
          <a:p>
            <a:r>
              <a:rPr lang="en-US" altLang="zh-CN" b="1" dirty="0" err="1" smtClean="0"/>
              <a:t>websockets</a:t>
            </a:r>
            <a:endParaRPr lang="en-US" altLang="zh-CN" b="1" dirty="0" smtClean="0"/>
          </a:p>
          <a:p>
            <a:r>
              <a:rPr lang="en-US" altLang="zh-CN" b="1" dirty="0" smtClean="0"/>
              <a:t>instances </a:t>
            </a:r>
          </a:p>
          <a:p>
            <a:r>
              <a:rPr lang="en-US" altLang="zh-CN" b="1" dirty="0" smtClean="0"/>
              <a:t>HA</a:t>
            </a:r>
          </a:p>
        </p:txBody>
      </p:sp>
    </p:spTree>
    <p:extLst>
      <p:ext uri="{BB962C8B-B14F-4D97-AF65-F5344CB8AC3E}">
        <p14:creationId xmlns:p14="http://schemas.microsoft.com/office/powerpoint/2010/main" val="1650758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7744586"/>
              </p:ext>
            </p:extLst>
          </p:nvPr>
        </p:nvGraphicFramePr>
        <p:xfrm>
          <a:off x="323528" y="1772814"/>
          <a:ext cx="8496943" cy="45365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31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6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76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7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66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89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25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8557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样例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请求数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平均响应时间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50%</a:t>
                      </a:r>
                      <a:r>
                        <a:rPr lang="zh-CN" altLang="en-US" sz="1400" u="none" strike="noStrike">
                          <a:effectLst/>
                        </a:rPr>
                        <a:t>用户的响应时间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90%</a:t>
                      </a:r>
                      <a:r>
                        <a:rPr lang="zh-CN" altLang="en-US" sz="1400" u="none" strike="noStrike">
                          <a:effectLst/>
                        </a:rPr>
                        <a:t>用户的响应时间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最小响应时间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最大响应时间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错误率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每秒完成的请求数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每秒接收到的数据量（</a:t>
                      </a:r>
                      <a:r>
                        <a:rPr lang="en-US" altLang="zh-CN" sz="1400" u="none" strike="noStrike">
                          <a:effectLst/>
                        </a:rPr>
                        <a:t>KB</a:t>
                      </a:r>
                      <a:r>
                        <a:rPr lang="zh-CN" altLang="en-US" sz="1400" u="none" strike="noStrike">
                          <a:effectLst/>
                        </a:rPr>
                        <a:t>）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2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tomcat bio 200</a:t>
                      </a:r>
                      <a:r>
                        <a:rPr lang="zh-CN" altLang="en-US" sz="1400" u="none" strike="noStrike">
                          <a:effectLst/>
                        </a:rPr>
                        <a:t>线程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10000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511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503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500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1178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0.00%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369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64 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2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servlet bio 400</a:t>
                      </a:r>
                      <a:r>
                        <a:rPr lang="zh-CN" altLang="en-US" sz="1400" u="none" strike="noStrike">
                          <a:effectLst/>
                        </a:rPr>
                        <a:t>线程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20000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621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615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1118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2631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38.98%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460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404 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79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tomcat NioProtocol 1000</a:t>
                      </a:r>
                      <a:r>
                        <a:rPr lang="zh-CN" altLang="en-US" sz="1400" u="none" strike="noStrike">
                          <a:effectLst/>
                        </a:rPr>
                        <a:t>线程 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50000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2516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2499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2521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992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8536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0.79%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377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65 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2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node 1000</a:t>
                      </a:r>
                      <a:r>
                        <a:rPr lang="zh-CN" altLang="en-US" sz="1400" u="none" strike="noStrike">
                          <a:effectLst/>
                        </a:rPr>
                        <a:t>线程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50000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688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628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734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501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6197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0.71%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1233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203 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9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vertx 1000</a:t>
                      </a:r>
                      <a:r>
                        <a:rPr lang="zh-CN" altLang="en-US" sz="1400" u="none" strike="noStrike">
                          <a:effectLst/>
                        </a:rPr>
                        <a:t>线程 </a:t>
                      </a:r>
                      <a:r>
                        <a:rPr lang="en-US" sz="1400" u="none" strike="noStrike">
                          <a:effectLst/>
                        </a:rPr>
                        <a:t>single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50000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548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505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517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500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6910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0.65%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1473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149 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9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vertx 1000</a:t>
                      </a:r>
                      <a:r>
                        <a:rPr lang="zh-CN" altLang="en-US" sz="1400" u="none" strike="noStrike">
                          <a:effectLst/>
                        </a:rPr>
                        <a:t>线程 </a:t>
                      </a:r>
                      <a:r>
                        <a:rPr lang="en-US" sz="1400" u="none" strike="noStrike">
                          <a:effectLst/>
                        </a:rPr>
                        <a:t>inistance 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50000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556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503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524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500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7632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0.00%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1463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129 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2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vertx 4000</a:t>
                      </a:r>
                      <a:r>
                        <a:rPr lang="zh-CN" altLang="en-US" sz="1400" u="none" strike="noStrike">
                          <a:effectLst/>
                        </a:rPr>
                        <a:t>线程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200000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706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569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910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500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6813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>
                          <a:effectLst/>
                        </a:rPr>
                        <a:t>0.63%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2770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</a:rPr>
                        <a:t>280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362" marR="9362" marT="9362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0062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推荐引擎项目实践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833" y="2141538"/>
            <a:ext cx="4081134" cy="36496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127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推荐引擎项目实践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27" y="2141538"/>
            <a:ext cx="6739746" cy="36496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44852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入门指南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1" y="1935922"/>
            <a:ext cx="7839108" cy="4248472"/>
          </a:xfrm>
        </p:spPr>
        <p:txBody>
          <a:bodyPr>
            <a:noAutofit/>
          </a:bodyPr>
          <a:lstStyle/>
          <a:p>
            <a:r>
              <a:rPr lang="zh-CN" altLang="en-US" sz="1400" dirty="0" smtClean="0"/>
              <a:t>官方文档（</a:t>
            </a:r>
            <a:r>
              <a:rPr lang="en-US" altLang="zh-CN" sz="1400" dirty="0">
                <a:hlinkClick r:id="rId2"/>
              </a:rPr>
              <a:t>http://vertx.io/docs.html</a:t>
            </a:r>
            <a:r>
              <a:rPr lang="zh-CN" altLang="en-US" sz="1400" dirty="0" smtClean="0"/>
              <a:t>），阅读顺序：</a:t>
            </a:r>
            <a:r>
              <a:rPr lang="en-US" altLang="zh-CN" sz="1400" dirty="0" smtClean="0"/>
              <a:t>installation guide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main manual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Java manual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modules manual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developing </a:t>
            </a:r>
            <a:r>
              <a:rPr lang="en-US" altLang="zh-CN" sz="1400" dirty="0" err="1"/>
              <a:t>Vert.x</a:t>
            </a:r>
            <a:r>
              <a:rPr lang="en-US" altLang="zh-CN" sz="1400" dirty="0"/>
              <a:t> applications with </a:t>
            </a:r>
            <a:r>
              <a:rPr lang="en-US" altLang="zh-CN" sz="1400" dirty="0" smtClean="0"/>
              <a:t>Maven</a:t>
            </a:r>
          </a:p>
          <a:p>
            <a:r>
              <a:rPr lang="zh-CN" altLang="en-US" sz="1400" dirty="0" smtClean="0"/>
              <a:t>官方论坛（</a:t>
            </a:r>
            <a:r>
              <a:rPr lang="en-US" altLang="zh-CN" sz="1400" dirty="0" smtClean="0"/>
              <a:t>FQ</a:t>
            </a:r>
            <a:r>
              <a:rPr lang="zh-CN" altLang="en-US" sz="1400" dirty="0" smtClean="0"/>
              <a:t>）：</a:t>
            </a:r>
            <a:r>
              <a:rPr lang="en-US" altLang="zh-CN" sz="1400" dirty="0" smtClean="0">
                <a:hlinkClick r:id="rId3"/>
              </a:rPr>
              <a:t>https</a:t>
            </a:r>
            <a:r>
              <a:rPr lang="en-US" altLang="zh-CN" sz="1400" dirty="0">
                <a:hlinkClick r:id="rId3"/>
              </a:rPr>
              <a:t>://groups.google.com/forum/#!</a:t>
            </a:r>
            <a:r>
              <a:rPr lang="en-US" altLang="zh-CN" sz="1400" dirty="0" smtClean="0">
                <a:hlinkClick r:id="rId3"/>
              </a:rPr>
              <a:t>forum/vertx</a:t>
            </a:r>
            <a:endParaRPr lang="en-US" altLang="zh-CN" sz="1400" dirty="0" smtClean="0"/>
          </a:p>
          <a:p>
            <a:r>
              <a:rPr lang="zh-CN" altLang="en-US" sz="1400" dirty="0" smtClean="0"/>
              <a:t>官方示例：</a:t>
            </a:r>
            <a:r>
              <a:rPr lang="en-US" altLang="zh-CN" sz="1400" dirty="0">
                <a:hlinkClick r:id="rId4"/>
              </a:rPr>
              <a:t>https://</a:t>
            </a:r>
            <a:r>
              <a:rPr lang="en-US" altLang="zh-CN" sz="1400" dirty="0" smtClean="0">
                <a:hlinkClick r:id="rId4"/>
              </a:rPr>
              <a:t>github.com/vert-x/vertx-examples</a:t>
            </a:r>
            <a:endParaRPr lang="en-US" altLang="zh-CN" sz="1400" dirty="0" smtClean="0"/>
          </a:p>
          <a:p>
            <a:r>
              <a:rPr lang="en-US" altLang="zh-CN" sz="1400" dirty="0"/>
              <a:t>《Tim Fox Introducing </a:t>
            </a:r>
            <a:r>
              <a:rPr lang="en-US" altLang="zh-CN" sz="1400" dirty="0" err="1"/>
              <a:t>Vert.x</a:t>
            </a:r>
            <a:r>
              <a:rPr lang="en-US" altLang="zh-CN" sz="1400" dirty="0"/>
              <a:t> 2.0 - Taking Polyglot Application Development to the Next Level</a:t>
            </a:r>
            <a:r>
              <a:rPr lang="en-US" altLang="zh-CN" sz="1400" dirty="0" smtClean="0"/>
              <a:t>》</a:t>
            </a:r>
            <a:r>
              <a:rPr lang="zh-CN" altLang="en-US" sz="1400" dirty="0" smtClean="0"/>
              <a:t>作者自述，本</a:t>
            </a:r>
            <a:r>
              <a:rPr lang="en-US" altLang="zh-CN" sz="1400" dirty="0" smtClean="0"/>
              <a:t>PPT</a:t>
            </a:r>
            <a:r>
              <a:rPr lang="zh-CN" altLang="en-US" sz="1400" dirty="0" smtClean="0"/>
              <a:t>有多处引用</a:t>
            </a:r>
            <a:r>
              <a:rPr lang="zh-CN" altLang="en-US" sz="1400" dirty="0" smtClean="0">
                <a:sym typeface="Wingdings" panose="05000000000000000000" pitchFamily="2" charset="2"/>
              </a:rPr>
              <a:t>（</a:t>
            </a:r>
            <a:r>
              <a:rPr lang="en-US" altLang="zh-CN" sz="1400" dirty="0" smtClean="0">
                <a:sym typeface="Wingdings" panose="05000000000000000000" pitchFamily="2" charset="2"/>
              </a:rPr>
              <a:t>FQ</a:t>
            </a:r>
            <a:r>
              <a:rPr lang="zh-CN" altLang="en-US" sz="1400" dirty="0" smtClean="0">
                <a:sym typeface="Wingdings" panose="05000000000000000000" pitchFamily="2" charset="2"/>
              </a:rPr>
              <a:t>）</a:t>
            </a:r>
            <a:r>
              <a:rPr lang="en-US" altLang="zh-CN" sz="1400" dirty="0" smtClean="0">
                <a:sym typeface="Wingdings" panose="05000000000000000000" pitchFamily="2" charset="2"/>
              </a:rPr>
              <a:t> </a:t>
            </a:r>
            <a:r>
              <a:rPr lang="zh-CN" altLang="en-US" sz="1400" dirty="0" smtClean="0">
                <a:sym typeface="Wingdings" panose="05000000000000000000" pitchFamily="2" charset="2"/>
              </a:rPr>
              <a:t>：</a:t>
            </a:r>
            <a:r>
              <a:rPr lang="en-US" altLang="zh-CN" sz="1400" dirty="0" smtClean="0">
                <a:sym typeface="Wingdings" panose="05000000000000000000" pitchFamily="2" charset="2"/>
                <a:hlinkClick r:id="rId5"/>
              </a:rPr>
              <a:t>http</a:t>
            </a:r>
            <a:r>
              <a:rPr lang="en-US" altLang="zh-CN" sz="1400" dirty="0">
                <a:sym typeface="Wingdings" panose="05000000000000000000" pitchFamily="2" charset="2"/>
                <a:hlinkClick r:id="rId5"/>
              </a:rPr>
              <a:t>://</a:t>
            </a:r>
            <a:r>
              <a:rPr lang="en-US" altLang="zh-CN" sz="1400" dirty="0" smtClean="0">
                <a:sym typeface="Wingdings" panose="05000000000000000000" pitchFamily="2" charset="2"/>
                <a:hlinkClick r:id="rId5"/>
              </a:rPr>
              <a:t>www.youtube.com/watch?v=3hv4QD5ZvKE</a:t>
            </a:r>
            <a:endParaRPr lang="en-US" altLang="zh-CN" sz="1400" dirty="0" smtClean="0">
              <a:sym typeface="Wingdings" panose="05000000000000000000" pitchFamily="2" charset="2"/>
            </a:endParaRPr>
          </a:p>
          <a:p>
            <a:r>
              <a:rPr lang="zh-CN" altLang="en-US" sz="1400" dirty="0" smtClean="0"/>
              <a:t>一个不错的</a:t>
            </a:r>
            <a:r>
              <a:rPr lang="en-US" altLang="zh-CN" sz="1400" dirty="0" smtClean="0"/>
              <a:t>blog</a:t>
            </a:r>
            <a:r>
              <a:rPr lang="zh-CN" altLang="en-US" sz="1400" dirty="0" smtClean="0"/>
              <a:t>，对官方文档的中文解读（汉化</a:t>
            </a:r>
            <a:r>
              <a:rPr lang="en-US" altLang="zh-CN" sz="1400" dirty="0" smtClean="0"/>
              <a:t>+</a:t>
            </a:r>
            <a:r>
              <a:rPr lang="zh-CN" altLang="en-US" sz="1400" dirty="0" smtClean="0"/>
              <a:t>自己的理解）</a:t>
            </a:r>
            <a:r>
              <a:rPr lang="en-US" altLang="zh-CN" sz="1400" dirty="0" smtClean="0">
                <a:hlinkClick r:id="rId6"/>
              </a:rPr>
              <a:t>http</a:t>
            </a:r>
            <a:r>
              <a:rPr lang="en-US" altLang="zh-CN" sz="1400" dirty="0">
                <a:hlinkClick r:id="rId6"/>
              </a:rPr>
              <a:t>://www.streamis.me</a:t>
            </a:r>
            <a:r>
              <a:rPr lang="en-US" altLang="zh-CN" sz="1400" dirty="0" smtClean="0">
                <a:hlinkClick r:id="rId6"/>
              </a:rPr>
              <a:t>/</a:t>
            </a:r>
            <a:endParaRPr lang="en-US" altLang="zh-CN" sz="1400" dirty="0" smtClean="0"/>
          </a:p>
          <a:p>
            <a:r>
              <a:rPr lang="en-US" altLang="zh-CN" sz="1400" dirty="0" err="1" smtClean="0"/>
              <a:t>Jdon</a:t>
            </a:r>
            <a:r>
              <a:rPr lang="zh-CN" altLang="en-US" sz="1400" dirty="0" smtClean="0"/>
              <a:t>上的一篇入门教程，偏理论，本</a:t>
            </a:r>
            <a:r>
              <a:rPr lang="en-US" altLang="zh-CN" sz="1400" dirty="0" smtClean="0"/>
              <a:t>PPT</a:t>
            </a:r>
            <a:r>
              <a:rPr lang="zh-CN" altLang="en-US" sz="1400" dirty="0" smtClean="0"/>
              <a:t>有多处引用：</a:t>
            </a:r>
            <a:r>
              <a:rPr lang="en-US" altLang="zh-CN" sz="1400" dirty="0">
                <a:hlinkClick r:id="rId7"/>
              </a:rPr>
              <a:t>http://</a:t>
            </a:r>
            <a:r>
              <a:rPr lang="en-US" altLang="zh-CN" sz="1400" dirty="0" smtClean="0">
                <a:hlinkClick r:id="rId7"/>
              </a:rPr>
              <a:t>www.jdon.com/concurrent/vertx.html</a:t>
            </a:r>
            <a:endParaRPr lang="en-US" altLang="zh-CN" sz="1400" dirty="0" smtClean="0"/>
          </a:p>
          <a:p>
            <a:r>
              <a:rPr lang="zh-CN" altLang="en-US" sz="1400" dirty="0" smtClean="0"/>
              <a:t>一篇</a:t>
            </a:r>
            <a:r>
              <a:rPr lang="en-US" altLang="zh-CN" sz="1400" dirty="0" smtClean="0"/>
              <a:t>Step by Step </a:t>
            </a:r>
            <a:r>
              <a:rPr lang="zh-CN" altLang="en-US" sz="1400" dirty="0" smtClean="0"/>
              <a:t>实践：</a:t>
            </a:r>
            <a:r>
              <a:rPr lang="en-US" altLang="zh-CN" sz="1400" dirty="0">
                <a:hlinkClick r:id="rId8"/>
              </a:rPr>
              <a:t>http://</a:t>
            </a:r>
            <a:r>
              <a:rPr lang="en-US" altLang="zh-CN" sz="1400" dirty="0" smtClean="0">
                <a:hlinkClick r:id="rId8"/>
              </a:rPr>
              <a:t>www.javacodegeeks.com/2013/12/create-a-simpe-restful-service-with-vert-x-2-0-rxjava-and-mongodb.html</a:t>
            </a:r>
            <a:endParaRPr lang="en-US" altLang="zh-CN" sz="1400" dirty="0" smtClean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979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SO,</a:t>
            </a:r>
            <a:r>
              <a:rPr lang="zh-CN" altLang="en-US" dirty="0" smtClean="0"/>
              <a:t>我们需要的是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支持高并发</a:t>
            </a:r>
            <a:r>
              <a:rPr lang="en-US" altLang="zh-CN" dirty="0" smtClean="0"/>
              <a:t>/</a:t>
            </a:r>
            <a:r>
              <a:rPr lang="zh-CN" altLang="en-US" dirty="0" smtClean="0"/>
              <a:t>吞吐量；</a:t>
            </a:r>
            <a:endParaRPr lang="en-US" altLang="zh-CN" dirty="0" smtClean="0"/>
          </a:p>
          <a:p>
            <a:r>
              <a:rPr lang="zh-CN" altLang="en-US" dirty="0" smtClean="0"/>
              <a:t>支持将各业务打包成组件独立部署；</a:t>
            </a:r>
            <a:endParaRPr lang="en-US" altLang="zh-CN" dirty="0" smtClean="0"/>
          </a:p>
          <a:p>
            <a:r>
              <a:rPr lang="zh-CN" altLang="en-US" dirty="0" smtClean="0"/>
              <a:t>确保组件间高效通信；</a:t>
            </a:r>
            <a:endParaRPr lang="en-US" altLang="zh-CN" dirty="0" smtClean="0"/>
          </a:p>
          <a:p>
            <a:r>
              <a:rPr lang="zh-CN" altLang="en-US" dirty="0" smtClean="0"/>
              <a:t>可为各组件设置冗余，当一个节点失效后自动启动故障转移；</a:t>
            </a:r>
            <a:endParaRPr lang="en-US" altLang="zh-CN" dirty="0" smtClean="0"/>
          </a:p>
          <a:p>
            <a:r>
              <a:rPr lang="zh-CN" altLang="en-US" dirty="0" smtClean="0"/>
              <a:t>可对外提供标准接口。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59632" y="5373216"/>
            <a:ext cx="634019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sz="3200" dirty="0"/>
              <a:t>事实上我们要建构的是分布式系统</a:t>
            </a:r>
          </a:p>
        </p:txBody>
      </p:sp>
    </p:spTree>
    <p:extLst>
      <p:ext uri="{BB962C8B-B14F-4D97-AF65-F5344CB8AC3E}">
        <p14:creationId xmlns:p14="http://schemas.microsoft.com/office/powerpoint/2010/main" val="206910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JVM</a:t>
            </a:r>
            <a:r>
              <a:rPr lang="zh-CN" altLang="en-US" dirty="0" smtClean="0"/>
              <a:t>语言分类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8507" y="3994813"/>
            <a:ext cx="2447925" cy="2190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507" y="1883107"/>
            <a:ext cx="7239000" cy="19335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26815" y="5816231"/>
            <a:ext cx="2760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Java程序员修炼之道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7647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合久必分、分久化合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107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 smtClean="0"/>
              <a:t>Q&amp;A</a:t>
            </a:r>
            <a:endParaRPr lang="zh-CN" altLang="en-US" sz="7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algn="r"/>
            <a:endParaRPr lang="en-US" altLang="zh-CN" dirty="0" smtClean="0"/>
          </a:p>
          <a:p>
            <a:pPr algn="r"/>
            <a:r>
              <a:rPr lang="zh-CN" altLang="en-US" dirty="0" smtClean="0"/>
              <a:t>蒋震宇</a:t>
            </a:r>
            <a:endParaRPr lang="en-US" altLang="zh-CN" dirty="0" smtClean="0"/>
          </a:p>
          <a:p>
            <a:pPr algn="r"/>
            <a:r>
              <a:rPr lang="en-US" altLang="zh-CN" dirty="0" smtClean="0"/>
              <a:t>i@sunisle.org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272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分布式应用系统概要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阐述应用侧设计要素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0454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分布式应用系统特质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7271238"/>
              </p:ext>
            </p:extLst>
          </p:nvPr>
        </p:nvGraphicFramePr>
        <p:xfrm>
          <a:off x="467544" y="1628800"/>
          <a:ext cx="8208912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4899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HIGHT performance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传统的解决方案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动静分离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静态化处理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集群化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负载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均衡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CDN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60709" y="2805855"/>
            <a:ext cx="4104456" cy="6030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没有涉及业务服务本身的性能优化！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60709" y="3656191"/>
            <a:ext cx="172354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治标不治本</a:t>
            </a:r>
          </a:p>
        </p:txBody>
      </p:sp>
      <p:sp>
        <p:nvSpPr>
          <p:cNvPr id="6" name="矩形 5"/>
          <p:cNvSpPr/>
          <p:nvPr/>
        </p:nvSpPr>
        <p:spPr>
          <a:xfrm>
            <a:off x="3466301" y="4373379"/>
            <a:ext cx="1256691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Why?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307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HIGHT performance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044665587"/>
              </p:ext>
            </p:extLst>
          </p:nvPr>
        </p:nvGraphicFramePr>
        <p:xfrm>
          <a:off x="1475656" y="2636912"/>
          <a:ext cx="5951984" cy="2464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95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HIGHT performance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346" y="1700808"/>
            <a:ext cx="7765322" cy="4090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blocking 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non-blocking 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Asynchronous I/O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16016" y="6251357"/>
            <a:ext cx="4118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http://www.kegel.com/c10k.html</a:t>
            </a:r>
          </a:p>
        </p:txBody>
      </p:sp>
      <p:sp>
        <p:nvSpPr>
          <p:cNvPr id="8" name="矩形 7"/>
          <p:cNvSpPr/>
          <p:nvPr/>
        </p:nvSpPr>
        <p:spPr>
          <a:xfrm>
            <a:off x="3373015" y="5882025"/>
            <a:ext cx="56788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http://my.oschina.net/kevinair/blog/193474</a:t>
            </a:r>
          </a:p>
        </p:txBody>
      </p:sp>
      <p:pic>
        <p:nvPicPr>
          <p:cNvPr id="1026" name="Picture 2" descr="http://static.oschina.net/uploads/space/2014/0116/110717_Aa5j_14213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595" y="2096064"/>
            <a:ext cx="5465220" cy="327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tatic.oschina.net/uploads/space/2014/0116/110920_eTFf_142135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44731"/>
            <a:ext cx="5743575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tatic.oschina.net/uploads/space/2014/0116/111133_j5yM_142135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38" y="2826769"/>
            <a:ext cx="54483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16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天体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体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TM03457452[[fn=天体]]</Template>
  <TotalTime>3029</TotalTime>
  <Words>1667</Words>
  <Application>Microsoft Office PowerPoint</Application>
  <PresentationFormat>全屏显示(4:3)</PresentationFormat>
  <Paragraphs>361</Paragraphs>
  <Slides>42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9" baseType="lpstr">
      <vt:lpstr>宋体</vt:lpstr>
      <vt:lpstr>微软雅黑</vt:lpstr>
      <vt:lpstr>Arial</vt:lpstr>
      <vt:lpstr>Calibri</vt:lpstr>
      <vt:lpstr>Calibri Light</vt:lpstr>
      <vt:lpstr>Wingdings</vt:lpstr>
      <vt:lpstr>天体</vt:lpstr>
      <vt:lpstr>Building Next</vt:lpstr>
      <vt:lpstr>当前应用系统的瓶颈与发展趋势</vt:lpstr>
      <vt:lpstr>环境&amp;业务挑战</vt:lpstr>
      <vt:lpstr>SO,我们需要的是……</vt:lpstr>
      <vt:lpstr>分布式应用系统概要</vt:lpstr>
      <vt:lpstr>分布式应用系统特质</vt:lpstr>
      <vt:lpstr>高性能（HIGHT performance）</vt:lpstr>
      <vt:lpstr>高性能（HIGHT performance）</vt:lpstr>
      <vt:lpstr>高性能（HIGHT performance）</vt:lpstr>
      <vt:lpstr>高性能（HIGHT performance）</vt:lpstr>
      <vt:lpstr>可伸缩（Scalability）</vt:lpstr>
      <vt:lpstr>可扩展（Extensibility）</vt:lpstr>
      <vt:lpstr>高可用（High Availability）</vt:lpstr>
      <vt:lpstr>异构交互（Heterogeneous Interaction）</vt:lpstr>
      <vt:lpstr>安全（security）</vt:lpstr>
      <vt:lpstr>附：分布式数据CAP</vt:lpstr>
      <vt:lpstr>节点交互——网络通讯协议/框架</vt:lpstr>
      <vt:lpstr>Vertx 介绍</vt:lpstr>
      <vt:lpstr>为什么选择 Vertx ?</vt:lpstr>
      <vt:lpstr>重要特性</vt:lpstr>
      <vt:lpstr>架构设计——事件循环</vt:lpstr>
      <vt:lpstr>架构设计——事件总线</vt:lpstr>
      <vt:lpstr>架构设计——事件总线</vt:lpstr>
      <vt:lpstr>架构设计——消息模型</vt:lpstr>
      <vt:lpstr>架构设计——模块系统</vt:lpstr>
      <vt:lpstr>架构设计——HA</vt:lpstr>
      <vt:lpstr>项目结构</vt:lpstr>
      <vt:lpstr>核心文件——mod.json</vt:lpstr>
      <vt:lpstr>动手实验</vt:lpstr>
      <vt:lpstr>创建</vt:lpstr>
      <vt:lpstr>测试</vt:lpstr>
      <vt:lpstr>运行</vt:lpstr>
      <vt:lpstr>运行参数</vt:lpstr>
      <vt:lpstr>代码解读</vt:lpstr>
      <vt:lpstr>DEMO</vt:lpstr>
      <vt:lpstr>性能</vt:lpstr>
      <vt:lpstr>推荐引擎项目实践</vt:lpstr>
      <vt:lpstr>推荐引擎项目实践</vt:lpstr>
      <vt:lpstr>入门指南</vt:lpstr>
      <vt:lpstr>JVM语言分类</vt:lpstr>
      <vt:lpstr>合久必分、分久化合</vt:lpstr>
      <vt:lpstr>Q&amp;A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Next——Vertx入门与实践</dc:title>
  <dc:creator>蒋震宇</dc:creator>
  <cp:lastModifiedBy>FYZM孤岛旭日</cp:lastModifiedBy>
  <cp:revision>212</cp:revision>
  <dcterms:created xsi:type="dcterms:W3CDTF">2012-06-04T12:51:16Z</dcterms:created>
  <dcterms:modified xsi:type="dcterms:W3CDTF">2015-12-23T04:27:12Z</dcterms:modified>
</cp:coreProperties>
</file>